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9" r:id="rId2"/>
    <p:sldId id="296" r:id="rId3"/>
    <p:sldId id="297" r:id="rId4"/>
    <p:sldId id="256" r:id="rId5"/>
    <p:sldId id="273" r:id="rId6"/>
    <p:sldId id="258" r:id="rId7"/>
    <p:sldId id="295" r:id="rId8"/>
    <p:sldId id="260" r:id="rId9"/>
    <p:sldId id="277" r:id="rId10"/>
    <p:sldId id="261" r:id="rId11"/>
    <p:sldId id="263" r:id="rId12"/>
    <p:sldId id="262" r:id="rId13"/>
    <p:sldId id="279" r:id="rId14"/>
    <p:sldId id="278" r:id="rId15"/>
    <p:sldId id="264" r:id="rId16"/>
    <p:sldId id="266" r:id="rId17"/>
    <p:sldId id="267" r:id="rId18"/>
    <p:sldId id="298" r:id="rId19"/>
    <p:sldId id="282" r:id="rId20"/>
    <p:sldId id="287" r:id="rId21"/>
    <p:sldId id="299" r:id="rId22"/>
    <p:sldId id="270" r:id="rId23"/>
    <p:sldId id="300" r:id="rId24"/>
    <p:sldId id="271" r:id="rId25"/>
    <p:sldId id="272" r:id="rId2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86" d="100"/>
          <a:sy n="86" d="100"/>
        </p:scale>
        <p:origin x="93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có</a:t>
            </a:r>
            <a:r>
              <a:rPr lang="en-US" baseline="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a:t>
            </a:r>
            <a:r>
              <a:rPr lang="en-US" baseline="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 có</a:t>
            </a:r>
            <a:r>
              <a:rPr lang="en-US" baseline="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3" name="TextBox 12"/>
          <p:cNvSpPr txBox="1"/>
          <p:nvPr/>
        </p:nvSpPr>
        <p:spPr>
          <a:xfrm>
            <a:off x="47172" y="351066"/>
            <a:ext cx="8991600"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Một hôm thấy buồn quá, chú nghĩ ra một trò đùa cho vui.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Nhưng họ không thấy sói đâu.</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Thấy vậy, chú khoái chí lắm.</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lại chạy tới.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Rồi một hôm, sói đến thật.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hốt hoảng kêu gào xin cứu giúp.</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Các bác nông dân nghĩ là chú lại lừa mình, nên vẫn thản nhiên làm việc.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Thế là sói thỏa thuê ăn thịt hết cả đàn cừu.</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6" name="TextBox 5"/>
          <p:cNvSpPr txBox="1"/>
          <p:nvPr/>
        </p:nvSpPr>
        <p:spPr>
          <a:xfrm>
            <a:off x="1832465" y="4695952"/>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1828800" y="4695952"/>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
        <p:nvSpPr>
          <p:cNvPr id="10" name="TextBox 9"/>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Nghe tiếng kêu cứu, mấy bác nông dân đang làm việc gần đấy tức tốc chạy tới.</a:t>
            </a:r>
          </a:p>
        </p:txBody>
      </p:sp>
      <p:cxnSp>
        <p:nvCxnSpPr>
          <p:cNvPr id="5" name="Straight Connector 4"/>
          <p:cNvCxnSpPr/>
          <p:nvPr/>
        </p:nvCxnSpPr>
        <p:spPr>
          <a:xfrm flipH="1">
            <a:off x="42672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Các bác nông dân nghĩ là chú lại lừa mình, nên vẫn thản nhiên làm việc.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5486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39201" y="3577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791200" y="410167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633769" y="22721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15871" y="23391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457200" y="285750"/>
            <a:ext cx="8581572"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2" name="TextBox 11"/>
          <p:cNvSpPr txBox="1"/>
          <p:nvPr/>
        </p:nvSpPr>
        <p:spPr>
          <a:xfrm>
            <a:off x="1947325" y="4855657"/>
            <a:ext cx="3305952"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Bài đọc có mấy đoạn?</a:t>
            </a:r>
          </a:p>
        </p:txBody>
      </p:sp>
      <p:sp>
        <p:nvSpPr>
          <p:cNvPr id="8" name="TextBox 7"/>
          <p:cNvSpPr txBox="1"/>
          <p:nvPr/>
        </p:nvSpPr>
        <p:spPr>
          <a:xfrm>
            <a:off x="2178387" y="4855657"/>
            <a:ext cx="2843829"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247650"/>
            <a:ext cx="527050" cy="298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2571751"/>
            <a:ext cx="527050" cy="21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3525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66675" y="369564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Tức tốc</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làm một việc gì đó ngay lập tức, rất gấp.</a:t>
            </a:r>
          </a:p>
        </p:txBody>
      </p:sp>
      <p:sp>
        <p:nvSpPr>
          <p:cNvPr id="6" name="Title 1"/>
          <p:cNvSpPr txBox="1">
            <a:spLocks/>
          </p:cNvSpPr>
          <p:nvPr/>
        </p:nvSpPr>
        <p:spPr>
          <a:xfrm>
            <a:off x="228600" y="1885950"/>
            <a:ext cx="91440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Thản nhiên</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Có vẻ như bình thường, coi như không có chuyện gì. </a:t>
            </a:r>
          </a:p>
        </p:txBody>
      </p:sp>
      <p:sp>
        <p:nvSpPr>
          <p:cNvPr id="8" name="Title 1"/>
          <p:cNvSpPr txBox="1">
            <a:spLocks/>
          </p:cNvSpPr>
          <p:nvPr/>
        </p:nvSpPr>
        <p:spPr>
          <a:xfrm>
            <a:off x="250371" y="32194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Thỏa thuê</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rất thỏa, được tha hồ theo ý muốn.</a:t>
            </a:r>
          </a:p>
        </p:txBody>
      </p:sp>
    </p:spTree>
    <p:extLst>
      <p:ext uri="{BB962C8B-B14F-4D97-AF65-F5344CB8AC3E}">
        <p14:creationId xmlns:p14="http://schemas.microsoft.com/office/powerpoint/2010/main" val="50238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14" name="TextBox 1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5" name="TextBox 1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4" name="TextBox 3"/>
          <p:cNvSpPr txBox="1"/>
          <p:nvPr/>
        </p:nvSpPr>
        <p:spPr>
          <a:xfrm>
            <a:off x="2362200" y="4710301"/>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10" name="TextBox 9"/>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2268" y="22446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2" name="TextBox 11"/>
          <p:cNvSpPr txBox="1"/>
          <p:nvPr/>
        </p:nvSpPr>
        <p:spPr>
          <a:xfrm>
            <a:off x="50800" y="600031"/>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2182740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600031"/>
            <a:ext cx="8991600" cy="4031740"/>
          </a:xfrm>
          <a:prstGeom prst="rect">
            <a:avLst/>
          </a:prstGeom>
          <a:noFill/>
        </p:spPr>
        <p:txBody>
          <a:bodyPr wrap="square" lIns="91305" tIns="45654" rIns="91305" bIns="45654" rtlCol="0">
            <a:spAutoFit/>
          </a:bodyPr>
          <a:lstStyle/>
          <a:p>
            <a:pPr algn="just"/>
            <a:r>
              <a:rPr lang="en-US" sz="32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3200">
                <a:latin typeface="Arial" pitchFamily="34" charset="0"/>
                <a:ea typeface="Arial-Rounded" pitchFamily="34" charset="0"/>
                <a:cs typeface="Arial" pitchFamily="34" charset="0"/>
              </a:rPr>
              <a:t>	– Sói! Sói! Cứu tôi với!</a:t>
            </a:r>
          </a:p>
          <a:p>
            <a:pPr algn="just"/>
            <a:r>
              <a:rPr lang="en-US" sz="32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trong câu chuyện làm công việc gì?</a:t>
            </a: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chăn cừu nghĩ ra trò gì để đùa cho vui?</a:t>
            </a:r>
          </a:p>
        </p:txBody>
      </p:sp>
      <p:cxnSp>
        <p:nvCxnSpPr>
          <p:cNvPr id="4" name="Straight Connector 3"/>
          <p:cNvCxnSpPr/>
          <p:nvPr/>
        </p:nvCxnSpPr>
        <p:spPr>
          <a:xfrm>
            <a:off x="4085772" y="1100364"/>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779" y="2114550"/>
            <a:ext cx="4370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0686" y="2601387"/>
            <a:ext cx="4154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3562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5958" y="3105150"/>
            <a:ext cx="782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548868"/>
            <a:ext cx="9768113"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Nghe tiếng kêu cứu, mấy bác nông dân đã làm gì?</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42571"/>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có nhận xét gì về hành động của các bác nông dân?</a:t>
            </a:r>
          </a:p>
        </p:txBody>
      </p:sp>
      <p:sp>
        <p:nvSpPr>
          <p:cNvPr id="4" name="Curved Right Arrow 3"/>
          <p:cNvSpPr/>
          <p:nvPr/>
        </p:nvSpPr>
        <p:spPr>
          <a:xfrm>
            <a:off x="226060" y="1352550"/>
            <a:ext cx="756920" cy="1904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90600" y="2571750"/>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Các bác nông dân tốt bụng, sẵn sàng giúp đỡ khi người khác gặp khó khăn.</a:t>
            </a:r>
          </a:p>
        </p:txBody>
      </p:sp>
    </p:spTree>
    <p:extLst>
      <p:ext uri="{BB962C8B-B14F-4D97-AF65-F5344CB8AC3E}">
        <p14:creationId xmlns:p14="http://schemas.microsoft.com/office/powerpoint/2010/main" val="3962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3046988"/>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dừng trò đùa lại hay vẫn tiếp tục?</a:t>
            </a:r>
          </a:p>
        </p:txBody>
      </p:sp>
      <p:sp>
        <p:nvSpPr>
          <p:cNvPr id="5" name="TextBox 4"/>
          <p:cNvSpPr txBox="1"/>
          <p:nvPr/>
        </p:nvSpPr>
        <p:spPr>
          <a:xfrm>
            <a:off x="-1185" y="453344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bầy sói có thể thỏa thuê ăn thịt cừu?</a:t>
            </a: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223864" y="30289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64" y="35115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227" y="399415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a:solidFill>
                  <a:srgbClr val="002060"/>
                </a:solidFill>
                <a:latin typeface="Arial" pitchFamily="34" charset="0"/>
                <a:cs typeface="Arial" pitchFamily="34" charset="0"/>
              </a:rPr>
              <a:t>Hai loài vật nào xuất hiện trong câu chuyện </a:t>
            </a:r>
            <a:r>
              <a:rPr lang="en-US" i="1">
                <a:solidFill>
                  <a:srgbClr val="002060"/>
                </a:solidFill>
                <a:latin typeface="Arial" pitchFamily="34" charset="0"/>
                <a:cs typeface="Arial" pitchFamily="34" charset="0"/>
              </a:rPr>
              <a:t>Câu hỏi của Sói</a:t>
            </a:r>
            <a:r>
              <a:rPr lang="en-US">
                <a:solidFill>
                  <a:srgbClr val="002060"/>
                </a:solidFill>
                <a:latin typeface="Arial" pitchFamily="34" charset="0"/>
                <a:cs typeface="Arial" pitchFamily="34" charset="0"/>
              </a:rPr>
              <a:t>?</a:t>
            </a:r>
          </a:p>
        </p:txBody>
      </p:sp>
      <p:sp>
        <p:nvSpPr>
          <p:cNvPr id="4" name="Title 1"/>
          <p:cNvSpPr txBox="1">
            <a:spLocks/>
          </p:cNvSpPr>
          <p:nvPr/>
        </p:nvSpPr>
        <p:spPr>
          <a:xfrm>
            <a:off x="2433865" y="1856468"/>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A. Sói và gà</a:t>
            </a:r>
          </a:p>
        </p:txBody>
      </p:sp>
      <p:sp>
        <p:nvSpPr>
          <p:cNvPr id="5" name="Title 1"/>
          <p:cNvSpPr txBox="1">
            <a:spLocks/>
          </p:cNvSpPr>
          <p:nvPr/>
        </p:nvSpPr>
        <p:spPr>
          <a:xfrm>
            <a:off x="2433865" y="30861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B. Sói và sóc</a:t>
            </a:r>
          </a:p>
        </p:txBody>
      </p:sp>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Em rút ra được bài học gì từ câu chuyện?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26042" r="22840" b="26301"/>
          <a:stretch/>
        </p:blipFill>
        <p:spPr bwMode="auto">
          <a:xfrm>
            <a:off x="838200" y="1123950"/>
            <a:ext cx="702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361950"/>
            <a:ext cx="6870023"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rút ra được bài học gì từ </a:t>
            </a:r>
          </a:p>
          <a:p>
            <a:pPr algn="ctr"/>
            <a:r>
              <a:rPr lang="en-US" sz="3200">
                <a:latin typeface="Arial" pitchFamily="34" charset="0"/>
                <a:ea typeface="Arial-Rounded" pitchFamily="34" charset="0"/>
                <a:cs typeface="Arial" pitchFamily="34" charset="0"/>
              </a:rPr>
              <a:t>câu chuyện?</a:t>
            </a: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862201"/>
          </a:xfrm>
          <a:prstGeom prst="rect">
            <a:avLst/>
          </a:prstGeom>
          <a:solidFill>
            <a:srgbClr val="FEDEF3"/>
          </a:solidFill>
        </p:spPr>
        <p:txBody>
          <a:bodyPr wrap="square" lIns="91318" tIns="45660" rIns="91318" bIns="45660" rtlCol="0">
            <a:spAutoFit/>
          </a:bodyPr>
          <a:lstStyle/>
          <a:p>
            <a:pPr algn="just"/>
            <a:r>
              <a:rPr lang="en-US" sz="3600">
                <a:latin typeface="Arial" pitchFamily="34" charset="0"/>
                <a:ea typeface="Arial-Rounded" pitchFamily="34" charset="0"/>
                <a:cs typeface="Arial" pitchFamily="34" charset="0"/>
              </a:rPr>
              <a:t>	Hãy biết đùa đúng chỗ, đúng lúc, không lấy việc nói dối làm trò đùa.</a:t>
            </a:r>
          </a:p>
          <a:p>
            <a:pPr algn="just"/>
            <a:r>
              <a:rPr lang="en-US" sz="3600">
                <a:latin typeface="Arial" pitchFamily="34" charset="0"/>
                <a:ea typeface="Arial-Rounded" pitchFamily="34" charset="0"/>
                <a:cs typeface="Arial" pitchFamily="34" charset="0"/>
              </a:rPr>
              <a:t>	Chúng ta không nên nói dối, nói dối sẽ làm mất niềm tin của mọi người.</a:t>
            </a: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67330" y="1137849"/>
            <a:ext cx="4873944"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641930" y="1945499"/>
            <a:ext cx="9210095" cy="523099"/>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nói dối.</a:t>
            </a:r>
          </a:p>
        </p:txBody>
      </p:sp>
      <p:sp>
        <p:nvSpPr>
          <p:cNvPr id="48" name="Rectangle 47"/>
          <p:cNvSpPr/>
          <p:nvPr/>
        </p:nvSpPr>
        <p:spPr>
          <a:xfrm>
            <a:off x="692731" y="2800350"/>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lấy việc nói dối làm trò đùa.</a:t>
            </a:r>
          </a:p>
        </p:txBody>
      </p:sp>
      <p:sp>
        <p:nvSpPr>
          <p:cNvPr id="6" name="Right Arrow 5"/>
          <p:cNvSpPr/>
          <p:nvPr/>
        </p:nvSpPr>
        <p:spPr>
          <a:xfrm>
            <a:off x="137431" y="2048841"/>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52726" y="2826952"/>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2731" y="3906736"/>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nên sống thật thà và biết tôn trọng người khác.</a:t>
            </a:r>
          </a:p>
        </p:txBody>
      </p:sp>
      <p:sp>
        <p:nvSpPr>
          <p:cNvPr id="51" name="Right Arrow 50"/>
          <p:cNvSpPr/>
          <p:nvPr/>
        </p:nvSpPr>
        <p:spPr>
          <a:xfrm>
            <a:off x="152726" y="3933338"/>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8" grpId="0"/>
      <p:bldP spid="6" grpId="0" animBg="1"/>
      <p:bldP spid="49" grpId="0" animBg="1"/>
      <p:bldP spid="50" grpId="0"/>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2650" y="2117609"/>
            <a:ext cx="8743950" cy="2147323"/>
            <a:chOff x="1680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Em w</a:t>
              </a:r>
              <a:r>
                <a:rPr lang="el-GR" sz="3200" b="1">
                  <a:solidFill>
                    <a:srgbClr val="7030A0"/>
                  </a:solidFill>
                  <a:latin typeface="HP001 4 hàng" pitchFamily="34" charset="0"/>
                  <a:ea typeface="Arial-Rounded" pitchFamily="34" charset="0"/>
                  <a:cs typeface="Arial-Rounded" pitchFamily="34" charset="0"/>
                </a:rPr>
                <a:t>θ</a:t>
              </a:r>
              <a:r>
                <a:rPr lang="vi-VN" sz="3200" b="1">
                  <a:solidFill>
                    <a:srgbClr val="7030A0"/>
                  </a:solidFill>
                  <a:latin typeface="HP001 4 hàng" pitchFamily="34" charset="0"/>
                  <a:ea typeface="Arial-Rounded" pitchFamily="34" charset="0"/>
                  <a:cs typeface="Arial-Rounded" pitchFamily="34" charset="0"/>
                </a:rPr>
                <a:t>ĩ ǟằng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úng Ǉa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a:t>
              </a:r>
              <a:r>
                <a:rPr lang="el-GR" sz="3200" b="1">
                  <a:solidFill>
                    <a:srgbClr val="7030A0"/>
                  </a:solidFill>
                  <a:latin typeface="HP001 4 hàng" pitchFamily="34" charset="0"/>
                  <a:ea typeface="Arial-Rounded" pitchFamily="34" charset="0"/>
                  <a:cs typeface="Arial-Rounded" pitchFamily="34" charset="0"/>
                </a:rPr>
                <a:t>Ζ</a:t>
              </a:r>
              <a:r>
                <a:rPr lang="vi-VN" sz="3200" b="1">
                  <a:solidFill>
                    <a:srgbClr val="7030A0"/>
                  </a:solidFill>
                  <a:latin typeface="HP001 4 hàng" pitchFamily="34" charset="0"/>
                  <a:ea typeface="Arial-Rounded" pitchFamily="34" charset="0"/>
                  <a:cs typeface="Arial-Rounded" pitchFamily="34" charset="0"/>
                </a:rPr>
                <a:t>łn wĀ dĒ</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02064" y="1137849"/>
            <a:ext cx="8008535"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chúng ta không nên nói dối.</a:t>
            </a: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45511" y="241565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197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7106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56179"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389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146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72263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486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258994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6" name="TextBox 25"/>
          <p:cNvSpPr txBox="1"/>
          <p:nvPr/>
        </p:nvSpPr>
        <p:spPr>
          <a:xfrm>
            <a:off x="2387600" y="2589431"/>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7" name="TextBox 26"/>
          <p:cNvSpPr txBox="1"/>
          <p:nvPr/>
        </p:nvSpPr>
        <p:spPr>
          <a:xfrm>
            <a:off x="3403600" y="25887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7" name="TextBox 36"/>
          <p:cNvSpPr txBox="1"/>
          <p:nvPr/>
        </p:nvSpPr>
        <p:spPr>
          <a:xfrm>
            <a:off x="5080000" y="2596632"/>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8" name="TextBox 37"/>
          <p:cNvSpPr txBox="1"/>
          <p:nvPr/>
        </p:nvSpPr>
        <p:spPr>
          <a:xfrm>
            <a:off x="4561609" y="258750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9" name="TextBox 38"/>
          <p:cNvSpPr txBox="1"/>
          <p:nvPr/>
        </p:nvSpPr>
        <p:spPr>
          <a:xfrm>
            <a:off x="6286500" y="25962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1" name="TextBox 40"/>
          <p:cNvSpPr txBox="1"/>
          <p:nvPr/>
        </p:nvSpPr>
        <p:spPr>
          <a:xfrm>
            <a:off x="7099300" y="258558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2" name="TextBox 41"/>
          <p:cNvSpPr txBox="1"/>
          <p:nvPr/>
        </p:nvSpPr>
        <p:spPr>
          <a:xfrm>
            <a:off x="7785100" y="2584944"/>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par>
                                <p:cTn id="81" presetID="26"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80">
                                          <p:stCondLst>
                                            <p:cond delay="0"/>
                                          </p:stCondLst>
                                        </p:cTn>
                                        <p:tgtEl>
                                          <p:spTgt spid="28"/>
                                        </p:tgtEl>
                                      </p:cBhvr>
                                    </p:animEffect>
                                    <p:anim calcmode="lin" valueType="num">
                                      <p:cBhvr>
                                        <p:cTn id="8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9" dur="26">
                                          <p:stCondLst>
                                            <p:cond delay="650"/>
                                          </p:stCondLst>
                                        </p:cTn>
                                        <p:tgtEl>
                                          <p:spTgt spid="28"/>
                                        </p:tgtEl>
                                      </p:cBhvr>
                                      <p:to x="100000" y="60000"/>
                                    </p:animScale>
                                    <p:animScale>
                                      <p:cBhvr>
                                        <p:cTn id="90" dur="166" decel="50000">
                                          <p:stCondLst>
                                            <p:cond delay="676"/>
                                          </p:stCondLst>
                                        </p:cTn>
                                        <p:tgtEl>
                                          <p:spTgt spid="28"/>
                                        </p:tgtEl>
                                      </p:cBhvr>
                                      <p:to x="100000" y="100000"/>
                                    </p:animScale>
                                    <p:animScale>
                                      <p:cBhvr>
                                        <p:cTn id="91" dur="26">
                                          <p:stCondLst>
                                            <p:cond delay="1312"/>
                                          </p:stCondLst>
                                        </p:cTn>
                                        <p:tgtEl>
                                          <p:spTgt spid="28"/>
                                        </p:tgtEl>
                                      </p:cBhvr>
                                      <p:to x="100000" y="80000"/>
                                    </p:animScale>
                                    <p:animScale>
                                      <p:cBhvr>
                                        <p:cTn id="92" dur="166" decel="50000">
                                          <p:stCondLst>
                                            <p:cond delay="1338"/>
                                          </p:stCondLst>
                                        </p:cTn>
                                        <p:tgtEl>
                                          <p:spTgt spid="28"/>
                                        </p:tgtEl>
                                      </p:cBhvr>
                                      <p:to x="100000" y="100000"/>
                                    </p:animScale>
                                    <p:animScale>
                                      <p:cBhvr>
                                        <p:cTn id="93" dur="26">
                                          <p:stCondLst>
                                            <p:cond delay="1642"/>
                                          </p:stCondLst>
                                        </p:cTn>
                                        <p:tgtEl>
                                          <p:spTgt spid="28"/>
                                        </p:tgtEl>
                                      </p:cBhvr>
                                      <p:to x="100000" y="90000"/>
                                    </p:animScale>
                                    <p:animScale>
                                      <p:cBhvr>
                                        <p:cTn id="94" dur="166" decel="50000">
                                          <p:stCondLst>
                                            <p:cond delay="1668"/>
                                          </p:stCondLst>
                                        </p:cTn>
                                        <p:tgtEl>
                                          <p:spTgt spid="28"/>
                                        </p:tgtEl>
                                      </p:cBhvr>
                                      <p:to x="100000" y="100000"/>
                                    </p:animScale>
                                    <p:animScale>
                                      <p:cBhvr>
                                        <p:cTn id="95" dur="26">
                                          <p:stCondLst>
                                            <p:cond delay="1808"/>
                                          </p:stCondLst>
                                        </p:cTn>
                                        <p:tgtEl>
                                          <p:spTgt spid="28"/>
                                        </p:tgtEl>
                                      </p:cBhvr>
                                      <p:to x="100000" y="95000"/>
                                    </p:animScale>
                                    <p:animScale>
                                      <p:cBhvr>
                                        <p:cTn id="96" dur="166" decel="50000">
                                          <p:stCondLst>
                                            <p:cond delay="1834"/>
                                          </p:stCondLst>
                                        </p:cTn>
                                        <p:tgtEl>
                                          <p:spTgt spid="28"/>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80">
                                          <p:stCondLst>
                                            <p:cond delay="0"/>
                                          </p:stCondLst>
                                        </p:cTn>
                                        <p:tgtEl>
                                          <p:spTgt spid="29"/>
                                        </p:tgtEl>
                                      </p:cBhvr>
                                    </p:animEffect>
                                    <p:anim calcmode="lin" valueType="num">
                                      <p:cBhvr>
                                        <p:cTn id="10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5" dur="26">
                                          <p:stCondLst>
                                            <p:cond delay="650"/>
                                          </p:stCondLst>
                                        </p:cTn>
                                        <p:tgtEl>
                                          <p:spTgt spid="29"/>
                                        </p:tgtEl>
                                      </p:cBhvr>
                                      <p:to x="100000" y="60000"/>
                                    </p:animScale>
                                    <p:animScale>
                                      <p:cBhvr>
                                        <p:cTn id="106" dur="166" decel="50000">
                                          <p:stCondLst>
                                            <p:cond delay="676"/>
                                          </p:stCondLst>
                                        </p:cTn>
                                        <p:tgtEl>
                                          <p:spTgt spid="29"/>
                                        </p:tgtEl>
                                      </p:cBhvr>
                                      <p:to x="100000" y="100000"/>
                                    </p:animScale>
                                    <p:animScale>
                                      <p:cBhvr>
                                        <p:cTn id="107" dur="26">
                                          <p:stCondLst>
                                            <p:cond delay="1312"/>
                                          </p:stCondLst>
                                        </p:cTn>
                                        <p:tgtEl>
                                          <p:spTgt spid="29"/>
                                        </p:tgtEl>
                                      </p:cBhvr>
                                      <p:to x="100000" y="80000"/>
                                    </p:animScale>
                                    <p:animScale>
                                      <p:cBhvr>
                                        <p:cTn id="108" dur="166" decel="50000">
                                          <p:stCondLst>
                                            <p:cond delay="1338"/>
                                          </p:stCondLst>
                                        </p:cTn>
                                        <p:tgtEl>
                                          <p:spTgt spid="29"/>
                                        </p:tgtEl>
                                      </p:cBhvr>
                                      <p:to x="100000" y="100000"/>
                                    </p:animScale>
                                    <p:animScale>
                                      <p:cBhvr>
                                        <p:cTn id="109" dur="26">
                                          <p:stCondLst>
                                            <p:cond delay="1642"/>
                                          </p:stCondLst>
                                        </p:cTn>
                                        <p:tgtEl>
                                          <p:spTgt spid="29"/>
                                        </p:tgtEl>
                                      </p:cBhvr>
                                      <p:to x="100000" y="90000"/>
                                    </p:animScale>
                                    <p:animScale>
                                      <p:cBhvr>
                                        <p:cTn id="110" dur="166" decel="50000">
                                          <p:stCondLst>
                                            <p:cond delay="1668"/>
                                          </p:stCondLst>
                                        </p:cTn>
                                        <p:tgtEl>
                                          <p:spTgt spid="29"/>
                                        </p:tgtEl>
                                      </p:cBhvr>
                                      <p:to x="100000" y="100000"/>
                                    </p:animScale>
                                    <p:animScale>
                                      <p:cBhvr>
                                        <p:cTn id="111" dur="26">
                                          <p:stCondLst>
                                            <p:cond delay="1808"/>
                                          </p:stCondLst>
                                        </p:cTn>
                                        <p:tgtEl>
                                          <p:spTgt spid="29"/>
                                        </p:tgtEl>
                                      </p:cBhvr>
                                      <p:to x="100000" y="95000"/>
                                    </p:animScale>
                                    <p:animScale>
                                      <p:cBhvr>
                                        <p:cTn id="112" dur="166" decel="50000">
                                          <p:stCondLst>
                                            <p:cond delay="1834"/>
                                          </p:stCondLst>
                                        </p:cTn>
                                        <p:tgtEl>
                                          <p:spTgt spid="29"/>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down)">
                                      <p:cBhvr>
                                        <p:cTn id="115" dur="580">
                                          <p:stCondLst>
                                            <p:cond delay="0"/>
                                          </p:stCondLst>
                                        </p:cTn>
                                        <p:tgtEl>
                                          <p:spTgt spid="30"/>
                                        </p:tgtEl>
                                      </p:cBhvr>
                                    </p:animEffect>
                                    <p:anim calcmode="lin" valueType="num">
                                      <p:cBhvr>
                                        <p:cTn id="11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1" dur="26">
                                          <p:stCondLst>
                                            <p:cond delay="650"/>
                                          </p:stCondLst>
                                        </p:cTn>
                                        <p:tgtEl>
                                          <p:spTgt spid="30"/>
                                        </p:tgtEl>
                                      </p:cBhvr>
                                      <p:to x="100000" y="60000"/>
                                    </p:animScale>
                                    <p:animScale>
                                      <p:cBhvr>
                                        <p:cTn id="122" dur="166" decel="50000">
                                          <p:stCondLst>
                                            <p:cond delay="676"/>
                                          </p:stCondLst>
                                        </p:cTn>
                                        <p:tgtEl>
                                          <p:spTgt spid="30"/>
                                        </p:tgtEl>
                                      </p:cBhvr>
                                      <p:to x="100000" y="100000"/>
                                    </p:animScale>
                                    <p:animScale>
                                      <p:cBhvr>
                                        <p:cTn id="123" dur="26">
                                          <p:stCondLst>
                                            <p:cond delay="1312"/>
                                          </p:stCondLst>
                                        </p:cTn>
                                        <p:tgtEl>
                                          <p:spTgt spid="30"/>
                                        </p:tgtEl>
                                      </p:cBhvr>
                                      <p:to x="100000" y="80000"/>
                                    </p:animScale>
                                    <p:animScale>
                                      <p:cBhvr>
                                        <p:cTn id="124" dur="166" decel="50000">
                                          <p:stCondLst>
                                            <p:cond delay="1338"/>
                                          </p:stCondLst>
                                        </p:cTn>
                                        <p:tgtEl>
                                          <p:spTgt spid="30"/>
                                        </p:tgtEl>
                                      </p:cBhvr>
                                      <p:to x="100000" y="100000"/>
                                    </p:animScale>
                                    <p:animScale>
                                      <p:cBhvr>
                                        <p:cTn id="125" dur="26">
                                          <p:stCondLst>
                                            <p:cond delay="1642"/>
                                          </p:stCondLst>
                                        </p:cTn>
                                        <p:tgtEl>
                                          <p:spTgt spid="30"/>
                                        </p:tgtEl>
                                      </p:cBhvr>
                                      <p:to x="100000" y="90000"/>
                                    </p:animScale>
                                    <p:animScale>
                                      <p:cBhvr>
                                        <p:cTn id="126" dur="166" decel="50000">
                                          <p:stCondLst>
                                            <p:cond delay="1668"/>
                                          </p:stCondLst>
                                        </p:cTn>
                                        <p:tgtEl>
                                          <p:spTgt spid="30"/>
                                        </p:tgtEl>
                                      </p:cBhvr>
                                      <p:to x="100000" y="100000"/>
                                    </p:animScale>
                                    <p:animScale>
                                      <p:cBhvr>
                                        <p:cTn id="127" dur="26">
                                          <p:stCondLst>
                                            <p:cond delay="1808"/>
                                          </p:stCondLst>
                                        </p:cTn>
                                        <p:tgtEl>
                                          <p:spTgt spid="30"/>
                                        </p:tgtEl>
                                      </p:cBhvr>
                                      <p:to x="100000" y="95000"/>
                                    </p:animScale>
                                    <p:animScale>
                                      <p:cBhvr>
                                        <p:cTn id="128" dur="166" decel="50000">
                                          <p:stCondLst>
                                            <p:cond delay="1834"/>
                                          </p:stCondLst>
                                        </p:cTn>
                                        <p:tgtEl>
                                          <p:spTgt spid="30"/>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80">
                                          <p:stCondLst>
                                            <p:cond delay="0"/>
                                          </p:stCondLst>
                                        </p:cTn>
                                        <p:tgtEl>
                                          <p:spTgt spid="31"/>
                                        </p:tgtEl>
                                      </p:cBhvr>
                                    </p:animEffect>
                                    <p:anim calcmode="lin" valueType="num">
                                      <p:cBhvr>
                                        <p:cTn id="13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7" dur="26">
                                          <p:stCondLst>
                                            <p:cond delay="650"/>
                                          </p:stCondLst>
                                        </p:cTn>
                                        <p:tgtEl>
                                          <p:spTgt spid="31"/>
                                        </p:tgtEl>
                                      </p:cBhvr>
                                      <p:to x="100000" y="60000"/>
                                    </p:animScale>
                                    <p:animScale>
                                      <p:cBhvr>
                                        <p:cTn id="138" dur="166" decel="50000">
                                          <p:stCondLst>
                                            <p:cond delay="676"/>
                                          </p:stCondLst>
                                        </p:cTn>
                                        <p:tgtEl>
                                          <p:spTgt spid="31"/>
                                        </p:tgtEl>
                                      </p:cBhvr>
                                      <p:to x="100000" y="100000"/>
                                    </p:animScale>
                                    <p:animScale>
                                      <p:cBhvr>
                                        <p:cTn id="139" dur="26">
                                          <p:stCondLst>
                                            <p:cond delay="1312"/>
                                          </p:stCondLst>
                                        </p:cTn>
                                        <p:tgtEl>
                                          <p:spTgt spid="31"/>
                                        </p:tgtEl>
                                      </p:cBhvr>
                                      <p:to x="100000" y="80000"/>
                                    </p:animScale>
                                    <p:animScale>
                                      <p:cBhvr>
                                        <p:cTn id="140" dur="166" decel="50000">
                                          <p:stCondLst>
                                            <p:cond delay="1338"/>
                                          </p:stCondLst>
                                        </p:cTn>
                                        <p:tgtEl>
                                          <p:spTgt spid="31"/>
                                        </p:tgtEl>
                                      </p:cBhvr>
                                      <p:to x="100000" y="100000"/>
                                    </p:animScale>
                                    <p:animScale>
                                      <p:cBhvr>
                                        <p:cTn id="141" dur="26">
                                          <p:stCondLst>
                                            <p:cond delay="1642"/>
                                          </p:stCondLst>
                                        </p:cTn>
                                        <p:tgtEl>
                                          <p:spTgt spid="31"/>
                                        </p:tgtEl>
                                      </p:cBhvr>
                                      <p:to x="100000" y="90000"/>
                                    </p:animScale>
                                    <p:animScale>
                                      <p:cBhvr>
                                        <p:cTn id="142" dur="166" decel="50000">
                                          <p:stCondLst>
                                            <p:cond delay="1668"/>
                                          </p:stCondLst>
                                        </p:cTn>
                                        <p:tgtEl>
                                          <p:spTgt spid="31"/>
                                        </p:tgtEl>
                                      </p:cBhvr>
                                      <p:to x="100000" y="100000"/>
                                    </p:animScale>
                                    <p:animScale>
                                      <p:cBhvr>
                                        <p:cTn id="143" dur="26">
                                          <p:stCondLst>
                                            <p:cond delay="1808"/>
                                          </p:stCondLst>
                                        </p:cTn>
                                        <p:tgtEl>
                                          <p:spTgt spid="31"/>
                                        </p:tgtEl>
                                      </p:cBhvr>
                                      <p:to x="100000" y="95000"/>
                                    </p:animScale>
                                    <p:animScale>
                                      <p:cBhvr>
                                        <p:cTn id="144" dur="166" decel="50000">
                                          <p:stCondLst>
                                            <p:cond delay="1834"/>
                                          </p:stCondLst>
                                        </p:cTn>
                                        <p:tgtEl>
                                          <p:spTgt spid="31"/>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580">
                                          <p:stCondLst>
                                            <p:cond delay="0"/>
                                          </p:stCondLst>
                                        </p:cTn>
                                        <p:tgtEl>
                                          <p:spTgt spid="32"/>
                                        </p:tgtEl>
                                      </p:cBhvr>
                                    </p:animEffect>
                                    <p:anim calcmode="lin" valueType="num">
                                      <p:cBhvr>
                                        <p:cTn id="14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3" dur="26">
                                          <p:stCondLst>
                                            <p:cond delay="650"/>
                                          </p:stCondLst>
                                        </p:cTn>
                                        <p:tgtEl>
                                          <p:spTgt spid="32"/>
                                        </p:tgtEl>
                                      </p:cBhvr>
                                      <p:to x="100000" y="60000"/>
                                    </p:animScale>
                                    <p:animScale>
                                      <p:cBhvr>
                                        <p:cTn id="154" dur="166" decel="50000">
                                          <p:stCondLst>
                                            <p:cond delay="676"/>
                                          </p:stCondLst>
                                        </p:cTn>
                                        <p:tgtEl>
                                          <p:spTgt spid="32"/>
                                        </p:tgtEl>
                                      </p:cBhvr>
                                      <p:to x="100000" y="100000"/>
                                    </p:animScale>
                                    <p:animScale>
                                      <p:cBhvr>
                                        <p:cTn id="155" dur="26">
                                          <p:stCondLst>
                                            <p:cond delay="1312"/>
                                          </p:stCondLst>
                                        </p:cTn>
                                        <p:tgtEl>
                                          <p:spTgt spid="32"/>
                                        </p:tgtEl>
                                      </p:cBhvr>
                                      <p:to x="100000" y="80000"/>
                                    </p:animScale>
                                    <p:animScale>
                                      <p:cBhvr>
                                        <p:cTn id="156" dur="166" decel="50000">
                                          <p:stCondLst>
                                            <p:cond delay="1338"/>
                                          </p:stCondLst>
                                        </p:cTn>
                                        <p:tgtEl>
                                          <p:spTgt spid="32"/>
                                        </p:tgtEl>
                                      </p:cBhvr>
                                      <p:to x="100000" y="100000"/>
                                    </p:animScale>
                                    <p:animScale>
                                      <p:cBhvr>
                                        <p:cTn id="157" dur="26">
                                          <p:stCondLst>
                                            <p:cond delay="1642"/>
                                          </p:stCondLst>
                                        </p:cTn>
                                        <p:tgtEl>
                                          <p:spTgt spid="32"/>
                                        </p:tgtEl>
                                      </p:cBhvr>
                                      <p:to x="100000" y="90000"/>
                                    </p:animScale>
                                    <p:animScale>
                                      <p:cBhvr>
                                        <p:cTn id="158" dur="166" decel="50000">
                                          <p:stCondLst>
                                            <p:cond delay="1668"/>
                                          </p:stCondLst>
                                        </p:cTn>
                                        <p:tgtEl>
                                          <p:spTgt spid="32"/>
                                        </p:tgtEl>
                                      </p:cBhvr>
                                      <p:to x="100000" y="100000"/>
                                    </p:animScale>
                                    <p:animScale>
                                      <p:cBhvr>
                                        <p:cTn id="159" dur="26">
                                          <p:stCondLst>
                                            <p:cond delay="1808"/>
                                          </p:stCondLst>
                                        </p:cTn>
                                        <p:tgtEl>
                                          <p:spTgt spid="32"/>
                                        </p:tgtEl>
                                      </p:cBhvr>
                                      <p:to x="100000" y="95000"/>
                                    </p:animScale>
                                    <p:animScale>
                                      <p:cBhvr>
                                        <p:cTn id="160" dur="166" decel="50000">
                                          <p:stCondLst>
                                            <p:cond delay="1834"/>
                                          </p:stCondLst>
                                        </p:cTn>
                                        <p:tgtEl>
                                          <p:spTgt spid="32"/>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down)">
                                      <p:cBhvr>
                                        <p:cTn id="163" dur="580">
                                          <p:stCondLst>
                                            <p:cond delay="0"/>
                                          </p:stCondLst>
                                        </p:cTn>
                                        <p:tgtEl>
                                          <p:spTgt spid="33"/>
                                        </p:tgtEl>
                                      </p:cBhvr>
                                    </p:animEffect>
                                    <p:anim calcmode="lin" valueType="num">
                                      <p:cBhvr>
                                        <p:cTn id="16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69" dur="26">
                                          <p:stCondLst>
                                            <p:cond delay="650"/>
                                          </p:stCondLst>
                                        </p:cTn>
                                        <p:tgtEl>
                                          <p:spTgt spid="33"/>
                                        </p:tgtEl>
                                      </p:cBhvr>
                                      <p:to x="100000" y="60000"/>
                                    </p:animScale>
                                    <p:animScale>
                                      <p:cBhvr>
                                        <p:cTn id="170" dur="166" decel="50000">
                                          <p:stCondLst>
                                            <p:cond delay="676"/>
                                          </p:stCondLst>
                                        </p:cTn>
                                        <p:tgtEl>
                                          <p:spTgt spid="33"/>
                                        </p:tgtEl>
                                      </p:cBhvr>
                                      <p:to x="100000" y="100000"/>
                                    </p:animScale>
                                    <p:animScale>
                                      <p:cBhvr>
                                        <p:cTn id="171" dur="26">
                                          <p:stCondLst>
                                            <p:cond delay="1312"/>
                                          </p:stCondLst>
                                        </p:cTn>
                                        <p:tgtEl>
                                          <p:spTgt spid="33"/>
                                        </p:tgtEl>
                                      </p:cBhvr>
                                      <p:to x="100000" y="80000"/>
                                    </p:animScale>
                                    <p:animScale>
                                      <p:cBhvr>
                                        <p:cTn id="172" dur="166" decel="50000">
                                          <p:stCondLst>
                                            <p:cond delay="1338"/>
                                          </p:stCondLst>
                                        </p:cTn>
                                        <p:tgtEl>
                                          <p:spTgt spid="33"/>
                                        </p:tgtEl>
                                      </p:cBhvr>
                                      <p:to x="100000" y="100000"/>
                                    </p:animScale>
                                    <p:animScale>
                                      <p:cBhvr>
                                        <p:cTn id="173" dur="26">
                                          <p:stCondLst>
                                            <p:cond delay="1642"/>
                                          </p:stCondLst>
                                        </p:cTn>
                                        <p:tgtEl>
                                          <p:spTgt spid="33"/>
                                        </p:tgtEl>
                                      </p:cBhvr>
                                      <p:to x="100000" y="90000"/>
                                    </p:animScale>
                                    <p:animScale>
                                      <p:cBhvr>
                                        <p:cTn id="174" dur="166" decel="50000">
                                          <p:stCondLst>
                                            <p:cond delay="1668"/>
                                          </p:stCondLst>
                                        </p:cTn>
                                        <p:tgtEl>
                                          <p:spTgt spid="33"/>
                                        </p:tgtEl>
                                      </p:cBhvr>
                                      <p:to x="100000" y="100000"/>
                                    </p:animScale>
                                    <p:animScale>
                                      <p:cBhvr>
                                        <p:cTn id="175" dur="26">
                                          <p:stCondLst>
                                            <p:cond delay="1808"/>
                                          </p:stCondLst>
                                        </p:cTn>
                                        <p:tgtEl>
                                          <p:spTgt spid="33"/>
                                        </p:tgtEl>
                                      </p:cBhvr>
                                      <p:to x="100000" y="95000"/>
                                    </p:animScale>
                                    <p:animScale>
                                      <p:cBhvr>
                                        <p:cTn id="176" dur="166" decel="50000">
                                          <p:stCondLst>
                                            <p:cond delay="1834"/>
                                          </p:stCondLst>
                                        </p:cTn>
                                        <p:tgtEl>
                                          <p:spTgt spid="33"/>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wipe(down)">
                                      <p:cBhvr>
                                        <p:cTn id="179" dur="580">
                                          <p:stCondLst>
                                            <p:cond delay="0"/>
                                          </p:stCondLst>
                                        </p:cTn>
                                        <p:tgtEl>
                                          <p:spTgt spid="21"/>
                                        </p:tgtEl>
                                      </p:cBhvr>
                                    </p:animEffect>
                                    <p:anim calcmode="lin" valueType="num">
                                      <p:cBhvr>
                                        <p:cTn id="18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5" dur="26">
                                          <p:stCondLst>
                                            <p:cond delay="650"/>
                                          </p:stCondLst>
                                        </p:cTn>
                                        <p:tgtEl>
                                          <p:spTgt spid="21"/>
                                        </p:tgtEl>
                                      </p:cBhvr>
                                      <p:to x="100000" y="60000"/>
                                    </p:animScale>
                                    <p:animScale>
                                      <p:cBhvr>
                                        <p:cTn id="186" dur="166" decel="50000">
                                          <p:stCondLst>
                                            <p:cond delay="676"/>
                                          </p:stCondLst>
                                        </p:cTn>
                                        <p:tgtEl>
                                          <p:spTgt spid="21"/>
                                        </p:tgtEl>
                                      </p:cBhvr>
                                      <p:to x="100000" y="100000"/>
                                    </p:animScale>
                                    <p:animScale>
                                      <p:cBhvr>
                                        <p:cTn id="187" dur="26">
                                          <p:stCondLst>
                                            <p:cond delay="1312"/>
                                          </p:stCondLst>
                                        </p:cTn>
                                        <p:tgtEl>
                                          <p:spTgt spid="21"/>
                                        </p:tgtEl>
                                      </p:cBhvr>
                                      <p:to x="100000" y="80000"/>
                                    </p:animScale>
                                    <p:animScale>
                                      <p:cBhvr>
                                        <p:cTn id="188" dur="166" decel="50000">
                                          <p:stCondLst>
                                            <p:cond delay="1338"/>
                                          </p:stCondLst>
                                        </p:cTn>
                                        <p:tgtEl>
                                          <p:spTgt spid="21"/>
                                        </p:tgtEl>
                                      </p:cBhvr>
                                      <p:to x="100000" y="100000"/>
                                    </p:animScale>
                                    <p:animScale>
                                      <p:cBhvr>
                                        <p:cTn id="189" dur="26">
                                          <p:stCondLst>
                                            <p:cond delay="1642"/>
                                          </p:stCondLst>
                                        </p:cTn>
                                        <p:tgtEl>
                                          <p:spTgt spid="21"/>
                                        </p:tgtEl>
                                      </p:cBhvr>
                                      <p:to x="100000" y="90000"/>
                                    </p:animScale>
                                    <p:animScale>
                                      <p:cBhvr>
                                        <p:cTn id="190" dur="166" decel="50000">
                                          <p:stCondLst>
                                            <p:cond delay="1668"/>
                                          </p:stCondLst>
                                        </p:cTn>
                                        <p:tgtEl>
                                          <p:spTgt spid="21"/>
                                        </p:tgtEl>
                                      </p:cBhvr>
                                      <p:to x="100000" y="100000"/>
                                    </p:animScale>
                                    <p:animScale>
                                      <p:cBhvr>
                                        <p:cTn id="191" dur="26">
                                          <p:stCondLst>
                                            <p:cond delay="1808"/>
                                          </p:stCondLst>
                                        </p:cTn>
                                        <p:tgtEl>
                                          <p:spTgt spid="21"/>
                                        </p:tgtEl>
                                      </p:cBhvr>
                                      <p:to x="100000" y="95000"/>
                                    </p:animScale>
                                    <p:animScale>
                                      <p:cBhvr>
                                        <p:cTn id="192" dur="166" decel="50000">
                                          <p:stCondLst>
                                            <p:cond delay="1834"/>
                                          </p:stCondLst>
                                        </p:cTn>
                                        <p:tgtEl>
                                          <p:spTgt spid="21"/>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22"/>
                                        </p:tgtEl>
                                        <p:attrNameLst>
                                          <p:attrName>style.visibility</p:attrName>
                                        </p:attrNameLst>
                                      </p:cBhvr>
                                      <p:to>
                                        <p:strVal val="visible"/>
                                      </p:to>
                                    </p:set>
                                    <p:animEffect transition="in" filter="wipe(down)">
                                      <p:cBhvr>
                                        <p:cTn id="195" dur="580">
                                          <p:stCondLst>
                                            <p:cond delay="0"/>
                                          </p:stCondLst>
                                        </p:cTn>
                                        <p:tgtEl>
                                          <p:spTgt spid="22"/>
                                        </p:tgtEl>
                                      </p:cBhvr>
                                    </p:animEffect>
                                    <p:anim calcmode="lin" valueType="num">
                                      <p:cBhvr>
                                        <p:cTn id="19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1" dur="26">
                                          <p:stCondLst>
                                            <p:cond delay="650"/>
                                          </p:stCondLst>
                                        </p:cTn>
                                        <p:tgtEl>
                                          <p:spTgt spid="22"/>
                                        </p:tgtEl>
                                      </p:cBhvr>
                                      <p:to x="100000" y="60000"/>
                                    </p:animScale>
                                    <p:animScale>
                                      <p:cBhvr>
                                        <p:cTn id="202" dur="166" decel="50000">
                                          <p:stCondLst>
                                            <p:cond delay="676"/>
                                          </p:stCondLst>
                                        </p:cTn>
                                        <p:tgtEl>
                                          <p:spTgt spid="22"/>
                                        </p:tgtEl>
                                      </p:cBhvr>
                                      <p:to x="100000" y="100000"/>
                                    </p:animScale>
                                    <p:animScale>
                                      <p:cBhvr>
                                        <p:cTn id="203" dur="26">
                                          <p:stCondLst>
                                            <p:cond delay="1312"/>
                                          </p:stCondLst>
                                        </p:cTn>
                                        <p:tgtEl>
                                          <p:spTgt spid="22"/>
                                        </p:tgtEl>
                                      </p:cBhvr>
                                      <p:to x="100000" y="80000"/>
                                    </p:animScale>
                                    <p:animScale>
                                      <p:cBhvr>
                                        <p:cTn id="204" dur="166" decel="50000">
                                          <p:stCondLst>
                                            <p:cond delay="1338"/>
                                          </p:stCondLst>
                                        </p:cTn>
                                        <p:tgtEl>
                                          <p:spTgt spid="22"/>
                                        </p:tgtEl>
                                      </p:cBhvr>
                                      <p:to x="100000" y="100000"/>
                                    </p:animScale>
                                    <p:animScale>
                                      <p:cBhvr>
                                        <p:cTn id="205" dur="26">
                                          <p:stCondLst>
                                            <p:cond delay="1642"/>
                                          </p:stCondLst>
                                        </p:cTn>
                                        <p:tgtEl>
                                          <p:spTgt spid="22"/>
                                        </p:tgtEl>
                                      </p:cBhvr>
                                      <p:to x="100000" y="90000"/>
                                    </p:animScale>
                                    <p:animScale>
                                      <p:cBhvr>
                                        <p:cTn id="206" dur="166" decel="50000">
                                          <p:stCondLst>
                                            <p:cond delay="1668"/>
                                          </p:stCondLst>
                                        </p:cTn>
                                        <p:tgtEl>
                                          <p:spTgt spid="22"/>
                                        </p:tgtEl>
                                      </p:cBhvr>
                                      <p:to x="100000" y="100000"/>
                                    </p:animScale>
                                    <p:animScale>
                                      <p:cBhvr>
                                        <p:cTn id="207" dur="26">
                                          <p:stCondLst>
                                            <p:cond delay="1808"/>
                                          </p:stCondLst>
                                        </p:cTn>
                                        <p:tgtEl>
                                          <p:spTgt spid="22"/>
                                        </p:tgtEl>
                                      </p:cBhvr>
                                      <p:to x="100000" y="95000"/>
                                    </p:animScale>
                                    <p:animScale>
                                      <p:cBhvr>
                                        <p:cTn id="208" dur="166" decel="50000">
                                          <p:stCondLst>
                                            <p:cond delay="1834"/>
                                          </p:stCondLst>
                                        </p:cTn>
                                        <p:tgtEl>
                                          <p:spTgt spid="22"/>
                                        </p:tgtEl>
                                      </p:cBhvr>
                                      <p:to x="100000" y="100000"/>
                                    </p:animScale>
                                  </p:childTnLst>
                                </p:cTn>
                              </p:par>
                              <p:par>
                                <p:cTn id="209" presetID="32" presetClass="emph" presetSubtype="0" fill="hold" nodeType="withEffect">
                                  <p:stCondLst>
                                    <p:cond delay="0"/>
                                  </p:stCondLst>
                                  <p:childTnLst>
                                    <p:animRot by="120000">
                                      <p:cBhvr>
                                        <p:cTn id="210" dur="100" fill="hold">
                                          <p:stCondLst>
                                            <p:cond delay="0"/>
                                          </p:stCondLst>
                                        </p:cTn>
                                        <p:tgtEl>
                                          <p:spTgt spid="28"/>
                                        </p:tgtEl>
                                        <p:attrNameLst>
                                          <p:attrName>r</p:attrName>
                                        </p:attrNameLst>
                                      </p:cBhvr>
                                    </p:animRot>
                                    <p:animRot by="-240000">
                                      <p:cBhvr>
                                        <p:cTn id="211" dur="200" fill="hold">
                                          <p:stCondLst>
                                            <p:cond delay="200"/>
                                          </p:stCondLst>
                                        </p:cTn>
                                        <p:tgtEl>
                                          <p:spTgt spid="28"/>
                                        </p:tgtEl>
                                        <p:attrNameLst>
                                          <p:attrName>r</p:attrName>
                                        </p:attrNameLst>
                                      </p:cBhvr>
                                    </p:animRot>
                                    <p:animRot by="240000">
                                      <p:cBhvr>
                                        <p:cTn id="212" dur="200" fill="hold">
                                          <p:stCondLst>
                                            <p:cond delay="400"/>
                                          </p:stCondLst>
                                        </p:cTn>
                                        <p:tgtEl>
                                          <p:spTgt spid="28"/>
                                        </p:tgtEl>
                                        <p:attrNameLst>
                                          <p:attrName>r</p:attrName>
                                        </p:attrNameLst>
                                      </p:cBhvr>
                                    </p:animRot>
                                    <p:animRot by="-240000">
                                      <p:cBhvr>
                                        <p:cTn id="213" dur="200" fill="hold">
                                          <p:stCondLst>
                                            <p:cond delay="600"/>
                                          </p:stCondLst>
                                        </p:cTn>
                                        <p:tgtEl>
                                          <p:spTgt spid="28"/>
                                        </p:tgtEl>
                                        <p:attrNameLst>
                                          <p:attrName>r</p:attrName>
                                        </p:attrNameLst>
                                      </p:cBhvr>
                                    </p:animRot>
                                    <p:animRot by="120000">
                                      <p:cBhvr>
                                        <p:cTn id="214" dur="200" fill="hold">
                                          <p:stCondLst>
                                            <p:cond delay="800"/>
                                          </p:stCondLst>
                                        </p:cTn>
                                        <p:tgtEl>
                                          <p:spTgt spid="28"/>
                                        </p:tgtEl>
                                        <p:attrNameLst>
                                          <p:attrName>r</p:attrName>
                                        </p:attrNameLst>
                                      </p:cBhvr>
                                    </p:animRot>
                                  </p:childTnLst>
                                </p:cTn>
                              </p:par>
                              <p:par>
                                <p:cTn id="215" presetID="32" presetClass="emph" presetSubtype="0" fill="hold" nodeType="withEffect">
                                  <p:stCondLst>
                                    <p:cond delay="0"/>
                                  </p:stCondLst>
                                  <p:childTnLst>
                                    <p:animRot by="120000">
                                      <p:cBhvr>
                                        <p:cTn id="216" dur="100" fill="hold">
                                          <p:stCondLst>
                                            <p:cond delay="0"/>
                                          </p:stCondLst>
                                        </p:cTn>
                                        <p:tgtEl>
                                          <p:spTgt spid="29"/>
                                        </p:tgtEl>
                                        <p:attrNameLst>
                                          <p:attrName>r</p:attrName>
                                        </p:attrNameLst>
                                      </p:cBhvr>
                                    </p:animRot>
                                    <p:animRot by="-240000">
                                      <p:cBhvr>
                                        <p:cTn id="217" dur="200" fill="hold">
                                          <p:stCondLst>
                                            <p:cond delay="200"/>
                                          </p:stCondLst>
                                        </p:cTn>
                                        <p:tgtEl>
                                          <p:spTgt spid="29"/>
                                        </p:tgtEl>
                                        <p:attrNameLst>
                                          <p:attrName>r</p:attrName>
                                        </p:attrNameLst>
                                      </p:cBhvr>
                                    </p:animRot>
                                    <p:animRot by="240000">
                                      <p:cBhvr>
                                        <p:cTn id="218" dur="200" fill="hold">
                                          <p:stCondLst>
                                            <p:cond delay="400"/>
                                          </p:stCondLst>
                                        </p:cTn>
                                        <p:tgtEl>
                                          <p:spTgt spid="29"/>
                                        </p:tgtEl>
                                        <p:attrNameLst>
                                          <p:attrName>r</p:attrName>
                                        </p:attrNameLst>
                                      </p:cBhvr>
                                    </p:animRot>
                                    <p:animRot by="-240000">
                                      <p:cBhvr>
                                        <p:cTn id="219" dur="200" fill="hold">
                                          <p:stCondLst>
                                            <p:cond delay="600"/>
                                          </p:stCondLst>
                                        </p:cTn>
                                        <p:tgtEl>
                                          <p:spTgt spid="29"/>
                                        </p:tgtEl>
                                        <p:attrNameLst>
                                          <p:attrName>r</p:attrName>
                                        </p:attrNameLst>
                                      </p:cBhvr>
                                    </p:animRot>
                                    <p:animRot by="120000">
                                      <p:cBhvr>
                                        <p:cTn id="220" dur="200" fill="hold">
                                          <p:stCondLst>
                                            <p:cond delay="800"/>
                                          </p:stCondLst>
                                        </p:cTn>
                                        <p:tgtEl>
                                          <p:spTgt spid="29"/>
                                        </p:tgtEl>
                                        <p:attrNameLst>
                                          <p:attrName>r</p:attrName>
                                        </p:attrNameLst>
                                      </p:cBhvr>
                                    </p:animRot>
                                  </p:childTnLst>
                                </p:cTn>
                              </p:par>
                              <p:par>
                                <p:cTn id="221" presetID="32" presetClass="emph" presetSubtype="0" fill="hold" nodeType="withEffect">
                                  <p:stCondLst>
                                    <p:cond delay="0"/>
                                  </p:stCondLst>
                                  <p:childTnLst>
                                    <p:animRot by="120000">
                                      <p:cBhvr>
                                        <p:cTn id="222" dur="100" fill="hold">
                                          <p:stCondLst>
                                            <p:cond delay="0"/>
                                          </p:stCondLst>
                                        </p:cTn>
                                        <p:tgtEl>
                                          <p:spTgt spid="30"/>
                                        </p:tgtEl>
                                        <p:attrNameLst>
                                          <p:attrName>r</p:attrName>
                                        </p:attrNameLst>
                                      </p:cBhvr>
                                    </p:animRot>
                                    <p:animRot by="-240000">
                                      <p:cBhvr>
                                        <p:cTn id="223" dur="200" fill="hold">
                                          <p:stCondLst>
                                            <p:cond delay="200"/>
                                          </p:stCondLst>
                                        </p:cTn>
                                        <p:tgtEl>
                                          <p:spTgt spid="30"/>
                                        </p:tgtEl>
                                        <p:attrNameLst>
                                          <p:attrName>r</p:attrName>
                                        </p:attrNameLst>
                                      </p:cBhvr>
                                    </p:animRot>
                                    <p:animRot by="240000">
                                      <p:cBhvr>
                                        <p:cTn id="224" dur="200" fill="hold">
                                          <p:stCondLst>
                                            <p:cond delay="400"/>
                                          </p:stCondLst>
                                        </p:cTn>
                                        <p:tgtEl>
                                          <p:spTgt spid="30"/>
                                        </p:tgtEl>
                                        <p:attrNameLst>
                                          <p:attrName>r</p:attrName>
                                        </p:attrNameLst>
                                      </p:cBhvr>
                                    </p:animRot>
                                    <p:animRot by="-240000">
                                      <p:cBhvr>
                                        <p:cTn id="225" dur="200" fill="hold">
                                          <p:stCondLst>
                                            <p:cond delay="600"/>
                                          </p:stCondLst>
                                        </p:cTn>
                                        <p:tgtEl>
                                          <p:spTgt spid="30"/>
                                        </p:tgtEl>
                                        <p:attrNameLst>
                                          <p:attrName>r</p:attrName>
                                        </p:attrNameLst>
                                      </p:cBhvr>
                                    </p:animRot>
                                    <p:animRot by="120000">
                                      <p:cBhvr>
                                        <p:cTn id="226" dur="200" fill="hold">
                                          <p:stCondLst>
                                            <p:cond delay="800"/>
                                          </p:stCondLst>
                                        </p:cTn>
                                        <p:tgtEl>
                                          <p:spTgt spid="30"/>
                                        </p:tgtEl>
                                        <p:attrNameLst>
                                          <p:attrName>r</p:attrName>
                                        </p:attrNameLst>
                                      </p:cBhvr>
                                    </p:animRot>
                                  </p:childTnLst>
                                </p:cTn>
                              </p:par>
                              <p:par>
                                <p:cTn id="227" presetID="32" presetClass="emph" presetSubtype="0" fill="hold" nodeType="withEffect">
                                  <p:stCondLst>
                                    <p:cond delay="0"/>
                                  </p:stCondLst>
                                  <p:childTnLst>
                                    <p:animRot by="120000">
                                      <p:cBhvr>
                                        <p:cTn id="228" dur="100" fill="hold">
                                          <p:stCondLst>
                                            <p:cond delay="0"/>
                                          </p:stCondLst>
                                        </p:cTn>
                                        <p:tgtEl>
                                          <p:spTgt spid="31"/>
                                        </p:tgtEl>
                                        <p:attrNameLst>
                                          <p:attrName>r</p:attrName>
                                        </p:attrNameLst>
                                      </p:cBhvr>
                                    </p:animRot>
                                    <p:animRot by="-240000">
                                      <p:cBhvr>
                                        <p:cTn id="229" dur="200" fill="hold">
                                          <p:stCondLst>
                                            <p:cond delay="200"/>
                                          </p:stCondLst>
                                        </p:cTn>
                                        <p:tgtEl>
                                          <p:spTgt spid="31"/>
                                        </p:tgtEl>
                                        <p:attrNameLst>
                                          <p:attrName>r</p:attrName>
                                        </p:attrNameLst>
                                      </p:cBhvr>
                                    </p:animRot>
                                    <p:animRot by="240000">
                                      <p:cBhvr>
                                        <p:cTn id="230" dur="200" fill="hold">
                                          <p:stCondLst>
                                            <p:cond delay="400"/>
                                          </p:stCondLst>
                                        </p:cTn>
                                        <p:tgtEl>
                                          <p:spTgt spid="31"/>
                                        </p:tgtEl>
                                        <p:attrNameLst>
                                          <p:attrName>r</p:attrName>
                                        </p:attrNameLst>
                                      </p:cBhvr>
                                    </p:animRot>
                                    <p:animRot by="-240000">
                                      <p:cBhvr>
                                        <p:cTn id="231" dur="200" fill="hold">
                                          <p:stCondLst>
                                            <p:cond delay="600"/>
                                          </p:stCondLst>
                                        </p:cTn>
                                        <p:tgtEl>
                                          <p:spTgt spid="31"/>
                                        </p:tgtEl>
                                        <p:attrNameLst>
                                          <p:attrName>r</p:attrName>
                                        </p:attrNameLst>
                                      </p:cBhvr>
                                    </p:animRot>
                                    <p:animRot by="120000">
                                      <p:cBhvr>
                                        <p:cTn id="232" dur="200" fill="hold">
                                          <p:stCondLst>
                                            <p:cond delay="800"/>
                                          </p:stCondLst>
                                        </p:cTn>
                                        <p:tgtEl>
                                          <p:spTgt spid="31"/>
                                        </p:tgtEl>
                                        <p:attrNameLst>
                                          <p:attrName>r</p:attrName>
                                        </p:attrNameLst>
                                      </p:cBhvr>
                                    </p:animRot>
                                  </p:childTnLst>
                                </p:cTn>
                              </p:par>
                              <p:par>
                                <p:cTn id="233" presetID="32" presetClass="emph" presetSubtype="0" fill="hold" nodeType="withEffect">
                                  <p:stCondLst>
                                    <p:cond delay="0"/>
                                  </p:stCondLst>
                                  <p:childTnLst>
                                    <p:animRot by="120000">
                                      <p:cBhvr>
                                        <p:cTn id="234" dur="100" fill="hold">
                                          <p:stCondLst>
                                            <p:cond delay="0"/>
                                          </p:stCondLst>
                                        </p:cTn>
                                        <p:tgtEl>
                                          <p:spTgt spid="32"/>
                                        </p:tgtEl>
                                        <p:attrNameLst>
                                          <p:attrName>r</p:attrName>
                                        </p:attrNameLst>
                                      </p:cBhvr>
                                    </p:animRot>
                                    <p:animRot by="-240000">
                                      <p:cBhvr>
                                        <p:cTn id="235" dur="200" fill="hold">
                                          <p:stCondLst>
                                            <p:cond delay="200"/>
                                          </p:stCondLst>
                                        </p:cTn>
                                        <p:tgtEl>
                                          <p:spTgt spid="32"/>
                                        </p:tgtEl>
                                        <p:attrNameLst>
                                          <p:attrName>r</p:attrName>
                                        </p:attrNameLst>
                                      </p:cBhvr>
                                    </p:animRot>
                                    <p:animRot by="240000">
                                      <p:cBhvr>
                                        <p:cTn id="236" dur="200" fill="hold">
                                          <p:stCondLst>
                                            <p:cond delay="400"/>
                                          </p:stCondLst>
                                        </p:cTn>
                                        <p:tgtEl>
                                          <p:spTgt spid="32"/>
                                        </p:tgtEl>
                                        <p:attrNameLst>
                                          <p:attrName>r</p:attrName>
                                        </p:attrNameLst>
                                      </p:cBhvr>
                                    </p:animRot>
                                    <p:animRot by="-240000">
                                      <p:cBhvr>
                                        <p:cTn id="237" dur="200" fill="hold">
                                          <p:stCondLst>
                                            <p:cond delay="600"/>
                                          </p:stCondLst>
                                        </p:cTn>
                                        <p:tgtEl>
                                          <p:spTgt spid="32"/>
                                        </p:tgtEl>
                                        <p:attrNameLst>
                                          <p:attrName>r</p:attrName>
                                        </p:attrNameLst>
                                      </p:cBhvr>
                                    </p:animRot>
                                    <p:animRot by="120000">
                                      <p:cBhvr>
                                        <p:cTn id="238" dur="200" fill="hold">
                                          <p:stCondLst>
                                            <p:cond delay="800"/>
                                          </p:stCondLst>
                                        </p:cTn>
                                        <p:tgtEl>
                                          <p:spTgt spid="32"/>
                                        </p:tgtEl>
                                        <p:attrNameLst>
                                          <p:attrName>r</p:attrName>
                                        </p:attrNameLst>
                                      </p:cBhvr>
                                    </p:animRot>
                                  </p:childTnLst>
                                </p:cTn>
                              </p:par>
                              <p:par>
                                <p:cTn id="239" presetID="32" presetClass="emph" presetSubtype="0" fill="hold" nodeType="withEffect">
                                  <p:stCondLst>
                                    <p:cond delay="0"/>
                                  </p:stCondLst>
                                  <p:childTnLst>
                                    <p:animRot by="120000">
                                      <p:cBhvr>
                                        <p:cTn id="240" dur="100" fill="hold">
                                          <p:stCondLst>
                                            <p:cond delay="0"/>
                                          </p:stCondLst>
                                        </p:cTn>
                                        <p:tgtEl>
                                          <p:spTgt spid="33"/>
                                        </p:tgtEl>
                                        <p:attrNameLst>
                                          <p:attrName>r</p:attrName>
                                        </p:attrNameLst>
                                      </p:cBhvr>
                                    </p:animRot>
                                    <p:animRot by="-240000">
                                      <p:cBhvr>
                                        <p:cTn id="241" dur="200" fill="hold">
                                          <p:stCondLst>
                                            <p:cond delay="200"/>
                                          </p:stCondLst>
                                        </p:cTn>
                                        <p:tgtEl>
                                          <p:spTgt spid="33"/>
                                        </p:tgtEl>
                                        <p:attrNameLst>
                                          <p:attrName>r</p:attrName>
                                        </p:attrNameLst>
                                      </p:cBhvr>
                                    </p:animRot>
                                    <p:animRot by="240000">
                                      <p:cBhvr>
                                        <p:cTn id="242" dur="200" fill="hold">
                                          <p:stCondLst>
                                            <p:cond delay="400"/>
                                          </p:stCondLst>
                                        </p:cTn>
                                        <p:tgtEl>
                                          <p:spTgt spid="33"/>
                                        </p:tgtEl>
                                        <p:attrNameLst>
                                          <p:attrName>r</p:attrName>
                                        </p:attrNameLst>
                                      </p:cBhvr>
                                    </p:animRot>
                                    <p:animRot by="-240000">
                                      <p:cBhvr>
                                        <p:cTn id="243" dur="200" fill="hold">
                                          <p:stCondLst>
                                            <p:cond delay="600"/>
                                          </p:stCondLst>
                                        </p:cTn>
                                        <p:tgtEl>
                                          <p:spTgt spid="33"/>
                                        </p:tgtEl>
                                        <p:attrNameLst>
                                          <p:attrName>r</p:attrName>
                                        </p:attrNameLst>
                                      </p:cBhvr>
                                    </p:animRot>
                                    <p:animRot by="120000">
                                      <p:cBhvr>
                                        <p:cTn id="244" dur="200" fill="hold">
                                          <p:stCondLst>
                                            <p:cond delay="800"/>
                                          </p:stCondLst>
                                        </p:cTn>
                                        <p:tgtEl>
                                          <p:spTgt spid="33"/>
                                        </p:tgtEl>
                                        <p:attrNameLst>
                                          <p:attrName>r</p:attrName>
                                        </p:attrNameLst>
                                      </p:cBhvr>
                                    </p:animRot>
                                  </p:childTnLst>
                                </p:cTn>
                              </p:par>
                              <p:par>
                                <p:cTn id="245" presetID="32" presetClass="emph" presetSubtype="0" fill="hold" nodeType="withEffect">
                                  <p:stCondLst>
                                    <p:cond delay="0"/>
                                  </p:stCondLst>
                                  <p:childTnLst>
                                    <p:animRot by="120000">
                                      <p:cBhvr>
                                        <p:cTn id="246" dur="100" fill="hold">
                                          <p:stCondLst>
                                            <p:cond delay="0"/>
                                          </p:stCondLst>
                                        </p:cTn>
                                        <p:tgtEl>
                                          <p:spTgt spid="21"/>
                                        </p:tgtEl>
                                        <p:attrNameLst>
                                          <p:attrName>r</p:attrName>
                                        </p:attrNameLst>
                                      </p:cBhvr>
                                    </p:animRot>
                                    <p:animRot by="-240000">
                                      <p:cBhvr>
                                        <p:cTn id="247" dur="200" fill="hold">
                                          <p:stCondLst>
                                            <p:cond delay="200"/>
                                          </p:stCondLst>
                                        </p:cTn>
                                        <p:tgtEl>
                                          <p:spTgt spid="21"/>
                                        </p:tgtEl>
                                        <p:attrNameLst>
                                          <p:attrName>r</p:attrName>
                                        </p:attrNameLst>
                                      </p:cBhvr>
                                    </p:animRot>
                                    <p:animRot by="240000">
                                      <p:cBhvr>
                                        <p:cTn id="248" dur="200" fill="hold">
                                          <p:stCondLst>
                                            <p:cond delay="400"/>
                                          </p:stCondLst>
                                        </p:cTn>
                                        <p:tgtEl>
                                          <p:spTgt spid="21"/>
                                        </p:tgtEl>
                                        <p:attrNameLst>
                                          <p:attrName>r</p:attrName>
                                        </p:attrNameLst>
                                      </p:cBhvr>
                                    </p:animRot>
                                    <p:animRot by="-240000">
                                      <p:cBhvr>
                                        <p:cTn id="249" dur="200" fill="hold">
                                          <p:stCondLst>
                                            <p:cond delay="600"/>
                                          </p:stCondLst>
                                        </p:cTn>
                                        <p:tgtEl>
                                          <p:spTgt spid="21"/>
                                        </p:tgtEl>
                                        <p:attrNameLst>
                                          <p:attrName>r</p:attrName>
                                        </p:attrNameLst>
                                      </p:cBhvr>
                                    </p:animRot>
                                    <p:animRot by="120000">
                                      <p:cBhvr>
                                        <p:cTn id="250" dur="200" fill="hold">
                                          <p:stCondLst>
                                            <p:cond delay="800"/>
                                          </p:stCondLst>
                                        </p:cTn>
                                        <p:tgtEl>
                                          <p:spTgt spid="21"/>
                                        </p:tgtEl>
                                        <p:attrNameLst>
                                          <p:attrName>r</p:attrName>
                                        </p:attrNameLst>
                                      </p:cBhvr>
                                    </p:animRot>
                                  </p:childTnLst>
                                </p:cTn>
                              </p:par>
                              <p:par>
                                <p:cTn id="251" presetID="32" presetClass="emph" presetSubtype="0" fill="hold" nodeType="withEffect">
                                  <p:stCondLst>
                                    <p:cond delay="0"/>
                                  </p:stCondLst>
                                  <p:childTnLst>
                                    <p:animRot by="120000">
                                      <p:cBhvr>
                                        <p:cTn id="252" dur="100" fill="hold">
                                          <p:stCondLst>
                                            <p:cond delay="0"/>
                                          </p:stCondLst>
                                        </p:cTn>
                                        <p:tgtEl>
                                          <p:spTgt spid="22"/>
                                        </p:tgtEl>
                                        <p:attrNameLst>
                                          <p:attrName>r</p:attrName>
                                        </p:attrNameLst>
                                      </p:cBhvr>
                                    </p:animRot>
                                    <p:animRot by="-240000">
                                      <p:cBhvr>
                                        <p:cTn id="253" dur="200" fill="hold">
                                          <p:stCondLst>
                                            <p:cond delay="200"/>
                                          </p:stCondLst>
                                        </p:cTn>
                                        <p:tgtEl>
                                          <p:spTgt spid="22"/>
                                        </p:tgtEl>
                                        <p:attrNameLst>
                                          <p:attrName>r</p:attrName>
                                        </p:attrNameLst>
                                      </p:cBhvr>
                                    </p:animRot>
                                    <p:animRot by="240000">
                                      <p:cBhvr>
                                        <p:cTn id="254" dur="200" fill="hold">
                                          <p:stCondLst>
                                            <p:cond delay="400"/>
                                          </p:stCondLst>
                                        </p:cTn>
                                        <p:tgtEl>
                                          <p:spTgt spid="22"/>
                                        </p:tgtEl>
                                        <p:attrNameLst>
                                          <p:attrName>r</p:attrName>
                                        </p:attrNameLst>
                                      </p:cBhvr>
                                    </p:animRot>
                                    <p:animRot by="-240000">
                                      <p:cBhvr>
                                        <p:cTn id="255" dur="200" fill="hold">
                                          <p:stCondLst>
                                            <p:cond delay="600"/>
                                          </p:stCondLst>
                                        </p:cTn>
                                        <p:tgtEl>
                                          <p:spTgt spid="22"/>
                                        </p:tgtEl>
                                        <p:attrNameLst>
                                          <p:attrName>r</p:attrName>
                                        </p:attrNameLst>
                                      </p:cBhvr>
                                    </p:animRot>
                                    <p:animRot by="120000">
                                      <p:cBhvr>
                                        <p:cTn id="256" dur="200" fill="hold">
                                          <p:stCondLst>
                                            <p:cond delay="800"/>
                                          </p:stCondLst>
                                        </p:cTn>
                                        <p:tgtEl>
                                          <p:spTgt spid="22"/>
                                        </p:tgtEl>
                                        <p:attrNameLst>
                                          <p:attrName>r</p:attrName>
                                        </p:attrNameLst>
                                      </p:cBhvr>
                                    </p:animRo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2"/>
                                        </p:tgtEl>
                                        <p:attrNameLst>
                                          <p:attrName>style.visibility</p:attrName>
                                        </p:attrNameLst>
                                      </p:cBhvr>
                                      <p:to>
                                        <p:strVal val="visible"/>
                                      </p:to>
                                    </p:set>
                                    <p:animEffect transition="in" filter="fade">
                                      <p:cBhvr>
                                        <p:cTn id="261" dur="500"/>
                                        <p:tgtEl>
                                          <p:spTgt spid="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6"/>
                                        </p:tgtEl>
                                        <p:attrNameLst>
                                          <p:attrName>style.visibility</p:attrName>
                                        </p:attrNameLst>
                                      </p:cBhvr>
                                      <p:to>
                                        <p:strVal val="visible"/>
                                      </p:to>
                                    </p:set>
                                    <p:animEffect transition="in" filter="fade">
                                      <p:cBhvr>
                                        <p:cTn id="264" dur="500"/>
                                        <p:tgtEl>
                                          <p:spTgt spid="26"/>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7"/>
                                        </p:tgtEl>
                                        <p:attrNameLst>
                                          <p:attrName>style.visibility</p:attrName>
                                        </p:attrNameLst>
                                      </p:cBhvr>
                                      <p:to>
                                        <p:strVal val="visible"/>
                                      </p:to>
                                    </p:set>
                                    <p:animEffect transition="in" filter="fade">
                                      <p:cBhvr>
                                        <p:cTn id="267" dur="500"/>
                                        <p:tgtEl>
                                          <p:spTgt spid="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37"/>
                                        </p:tgtEl>
                                        <p:attrNameLst>
                                          <p:attrName>style.visibility</p:attrName>
                                        </p:attrNameLst>
                                      </p:cBhvr>
                                      <p:to>
                                        <p:strVal val="visible"/>
                                      </p:to>
                                    </p:set>
                                    <p:animEffect transition="in" filter="fade">
                                      <p:cBhvr>
                                        <p:cTn id="270" dur="500"/>
                                        <p:tgtEl>
                                          <p:spTgt spid="37"/>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38"/>
                                        </p:tgtEl>
                                        <p:attrNameLst>
                                          <p:attrName>style.visibility</p:attrName>
                                        </p:attrNameLst>
                                      </p:cBhvr>
                                      <p:to>
                                        <p:strVal val="visible"/>
                                      </p:to>
                                    </p:set>
                                    <p:animEffect transition="in" filter="fade">
                                      <p:cBhvr>
                                        <p:cTn id="273" dur="500"/>
                                        <p:tgtEl>
                                          <p:spTgt spid="38"/>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39"/>
                                        </p:tgtEl>
                                        <p:attrNameLst>
                                          <p:attrName>style.visibility</p:attrName>
                                        </p:attrNameLst>
                                      </p:cBhvr>
                                      <p:to>
                                        <p:strVal val="visible"/>
                                      </p:to>
                                    </p:set>
                                    <p:animEffect transition="in" filter="fade">
                                      <p:cBhvr>
                                        <p:cTn id="276" dur="500"/>
                                        <p:tgtEl>
                                          <p:spTgt spid="39"/>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41"/>
                                        </p:tgtEl>
                                        <p:attrNameLst>
                                          <p:attrName>style.visibility</p:attrName>
                                        </p:attrNameLst>
                                      </p:cBhvr>
                                      <p:to>
                                        <p:strVal val="visible"/>
                                      </p:to>
                                    </p:set>
                                    <p:animEffect transition="in" filter="fade">
                                      <p:cBhvr>
                                        <p:cTn id="279" dur="500"/>
                                        <p:tgtEl>
                                          <p:spTgt spid="41"/>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42"/>
                                        </p:tgtEl>
                                        <p:attrNameLst>
                                          <p:attrName>style.visibility</p:attrName>
                                        </p:attrNameLst>
                                      </p:cBhvr>
                                      <p:to>
                                        <p:strVal val="visible"/>
                                      </p:to>
                                    </p:set>
                                    <p:animEffect transition="in" filter="fade">
                                      <p:cBhvr>
                                        <p:cTn id="282" dur="500"/>
                                        <p:tgtEl>
                                          <p:spTgt spid="42"/>
                                        </p:tgtEl>
                                      </p:cBhvr>
                                    </p:animEffect>
                                  </p:childTnLst>
                                </p:cTn>
                              </p:par>
                            </p:childTnLst>
                          </p:cTn>
                        </p:par>
                        <p:par>
                          <p:cTn id="283" fill="hold">
                            <p:stCondLst>
                              <p:cond delay="500"/>
                            </p:stCondLst>
                            <p:childTnLst>
                              <p:par>
                                <p:cTn id="284" presetID="32" presetClass="emph" presetSubtype="0" fill="hold" grpId="1" nodeType="afterEffect">
                                  <p:stCondLst>
                                    <p:cond delay="0"/>
                                  </p:stCondLst>
                                  <p:childTnLst>
                                    <p:animRot by="120000">
                                      <p:cBhvr>
                                        <p:cTn id="285" dur="200" fill="hold">
                                          <p:stCondLst>
                                            <p:cond delay="0"/>
                                          </p:stCondLst>
                                        </p:cTn>
                                        <p:tgtEl>
                                          <p:spTgt spid="2"/>
                                        </p:tgtEl>
                                        <p:attrNameLst>
                                          <p:attrName>r</p:attrName>
                                        </p:attrNameLst>
                                      </p:cBhvr>
                                    </p:animRot>
                                    <p:animRot by="-240000">
                                      <p:cBhvr>
                                        <p:cTn id="286" dur="400" fill="hold">
                                          <p:stCondLst>
                                            <p:cond delay="400"/>
                                          </p:stCondLst>
                                        </p:cTn>
                                        <p:tgtEl>
                                          <p:spTgt spid="2"/>
                                        </p:tgtEl>
                                        <p:attrNameLst>
                                          <p:attrName>r</p:attrName>
                                        </p:attrNameLst>
                                      </p:cBhvr>
                                    </p:animRot>
                                    <p:animRot by="240000">
                                      <p:cBhvr>
                                        <p:cTn id="287" dur="400" fill="hold">
                                          <p:stCondLst>
                                            <p:cond delay="800"/>
                                          </p:stCondLst>
                                        </p:cTn>
                                        <p:tgtEl>
                                          <p:spTgt spid="2"/>
                                        </p:tgtEl>
                                        <p:attrNameLst>
                                          <p:attrName>r</p:attrName>
                                        </p:attrNameLst>
                                      </p:cBhvr>
                                    </p:animRot>
                                    <p:animRot by="-240000">
                                      <p:cBhvr>
                                        <p:cTn id="288" dur="400" fill="hold">
                                          <p:stCondLst>
                                            <p:cond delay="1200"/>
                                          </p:stCondLst>
                                        </p:cTn>
                                        <p:tgtEl>
                                          <p:spTgt spid="2"/>
                                        </p:tgtEl>
                                        <p:attrNameLst>
                                          <p:attrName>r</p:attrName>
                                        </p:attrNameLst>
                                      </p:cBhvr>
                                    </p:animRot>
                                    <p:animRot by="120000">
                                      <p:cBhvr>
                                        <p:cTn id="289" dur="400" fill="hold">
                                          <p:stCondLst>
                                            <p:cond delay="1600"/>
                                          </p:stCondLst>
                                        </p:cTn>
                                        <p:tgtEl>
                                          <p:spTgt spid="2"/>
                                        </p:tgtEl>
                                        <p:attrNameLst>
                                          <p:attrName>r</p:attrName>
                                        </p:attrNameLst>
                                      </p:cBhvr>
                                    </p:animRot>
                                  </p:childTnLst>
                                </p:cTn>
                              </p:par>
                              <p:par>
                                <p:cTn id="290" presetID="32" presetClass="emph" presetSubtype="0" fill="hold" grpId="1" nodeType="withEffect">
                                  <p:stCondLst>
                                    <p:cond delay="0"/>
                                  </p:stCondLst>
                                  <p:childTnLst>
                                    <p:animRot by="120000">
                                      <p:cBhvr>
                                        <p:cTn id="291" dur="200" fill="hold">
                                          <p:stCondLst>
                                            <p:cond delay="0"/>
                                          </p:stCondLst>
                                        </p:cTn>
                                        <p:tgtEl>
                                          <p:spTgt spid="26"/>
                                        </p:tgtEl>
                                        <p:attrNameLst>
                                          <p:attrName>r</p:attrName>
                                        </p:attrNameLst>
                                      </p:cBhvr>
                                    </p:animRot>
                                    <p:animRot by="-240000">
                                      <p:cBhvr>
                                        <p:cTn id="292" dur="400" fill="hold">
                                          <p:stCondLst>
                                            <p:cond delay="400"/>
                                          </p:stCondLst>
                                        </p:cTn>
                                        <p:tgtEl>
                                          <p:spTgt spid="26"/>
                                        </p:tgtEl>
                                        <p:attrNameLst>
                                          <p:attrName>r</p:attrName>
                                        </p:attrNameLst>
                                      </p:cBhvr>
                                    </p:animRot>
                                    <p:animRot by="240000">
                                      <p:cBhvr>
                                        <p:cTn id="293" dur="400" fill="hold">
                                          <p:stCondLst>
                                            <p:cond delay="800"/>
                                          </p:stCondLst>
                                        </p:cTn>
                                        <p:tgtEl>
                                          <p:spTgt spid="26"/>
                                        </p:tgtEl>
                                        <p:attrNameLst>
                                          <p:attrName>r</p:attrName>
                                        </p:attrNameLst>
                                      </p:cBhvr>
                                    </p:animRot>
                                    <p:animRot by="-240000">
                                      <p:cBhvr>
                                        <p:cTn id="294" dur="400" fill="hold">
                                          <p:stCondLst>
                                            <p:cond delay="1200"/>
                                          </p:stCondLst>
                                        </p:cTn>
                                        <p:tgtEl>
                                          <p:spTgt spid="26"/>
                                        </p:tgtEl>
                                        <p:attrNameLst>
                                          <p:attrName>r</p:attrName>
                                        </p:attrNameLst>
                                      </p:cBhvr>
                                    </p:animRot>
                                    <p:animRot by="120000">
                                      <p:cBhvr>
                                        <p:cTn id="295" dur="400" fill="hold">
                                          <p:stCondLst>
                                            <p:cond delay="1600"/>
                                          </p:stCondLst>
                                        </p:cTn>
                                        <p:tgtEl>
                                          <p:spTgt spid="26"/>
                                        </p:tgtEl>
                                        <p:attrNameLst>
                                          <p:attrName>r</p:attrName>
                                        </p:attrNameLst>
                                      </p:cBhvr>
                                    </p:animRot>
                                  </p:childTnLst>
                                </p:cTn>
                              </p:par>
                              <p:par>
                                <p:cTn id="296" presetID="32" presetClass="emph" presetSubtype="0" fill="hold" grpId="1" nodeType="withEffect">
                                  <p:stCondLst>
                                    <p:cond delay="0"/>
                                  </p:stCondLst>
                                  <p:childTnLst>
                                    <p:animRot by="120000">
                                      <p:cBhvr>
                                        <p:cTn id="297" dur="200" fill="hold">
                                          <p:stCondLst>
                                            <p:cond delay="0"/>
                                          </p:stCondLst>
                                        </p:cTn>
                                        <p:tgtEl>
                                          <p:spTgt spid="27"/>
                                        </p:tgtEl>
                                        <p:attrNameLst>
                                          <p:attrName>r</p:attrName>
                                        </p:attrNameLst>
                                      </p:cBhvr>
                                    </p:animRot>
                                    <p:animRot by="-240000">
                                      <p:cBhvr>
                                        <p:cTn id="298" dur="400" fill="hold">
                                          <p:stCondLst>
                                            <p:cond delay="400"/>
                                          </p:stCondLst>
                                        </p:cTn>
                                        <p:tgtEl>
                                          <p:spTgt spid="27"/>
                                        </p:tgtEl>
                                        <p:attrNameLst>
                                          <p:attrName>r</p:attrName>
                                        </p:attrNameLst>
                                      </p:cBhvr>
                                    </p:animRot>
                                    <p:animRot by="240000">
                                      <p:cBhvr>
                                        <p:cTn id="299" dur="400" fill="hold">
                                          <p:stCondLst>
                                            <p:cond delay="800"/>
                                          </p:stCondLst>
                                        </p:cTn>
                                        <p:tgtEl>
                                          <p:spTgt spid="27"/>
                                        </p:tgtEl>
                                        <p:attrNameLst>
                                          <p:attrName>r</p:attrName>
                                        </p:attrNameLst>
                                      </p:cBhvr>
                                    </p:animRot>
                                    <p:animRot by="-240000">
                                      <p:cBhvr>
                                        <p:cTn id="300" dur="400" fill="hold">
                                          <p:stCondLst>
                                            <p:cond delay="1200"/>
                                          </p:stCondLst>
                                        </p:cTn>
                                        <p:tgtEl>
                                          <p:spTgt spid="27"/>
                                        </p:tgtEl>
                                        <p:attrNameLst>
                                          <p:attrName>r</p:attrName>
                                        </p:attrNameLst>
                                      </p:cBhvr>
                                    </p:animRot>
                                    <p:animRot by="120000">
                                      <p:cBhvr>
                                        <p:cTn id="301" dur="400" fill="hold">
                                          <p:stCondLst>
                                            <p:cond delay="1600"/>
                                          </p:stCondLst>
                                        </p:cTn>
                                        <p:tgtEl>
                                          <p:spTgt spid="27"/>
                                        </p:tgtEl>
                                        <p:attrNameLst>
                                          <p:attrName>r</p:attrName>
                                        </p:attrNameLst>
                                      </p:cBhvr>
                                    </p:animRot>
                                  </p:childTnLst>
                                </p:cTn>
                              </p:par>
                              <p:par>
                                <p:cTn id="302" presetID="32" presetClass="emph" presetSubtype="0" fill="hold" grpId="1" nodeType="withEffect">
                                  <p:stCondLst>
                                    <p:cond delay="0"/>
                                  </p:stCondLst>
                                  <p:childTnLst>
                                    <p:animRot by="120000">
                                      <p:cBhvr>
                                        <p:cTn id="303" dur="200" fill="hold">
                                          <p:stCondLst>
                                            <p:cond delay="0"/>
                                          </p:stCondLst>
                                        </p:cTn>
                                        <p:tgtEl>
                                          <p:spTgt spid="37"/>
                                        </p:tgtEl>
                                        <p:attrNameLst>
                                          <p:attrName>r</p:attrName>
                                        </p:attrNameLst>
                                      </p:cBhvr>
                                    </p:animRot>
                                    <p:animRot by="-240000">
                                      <p:cBhvr>
                                        <p:cTn id="304" dur="400" fill="hold">
                                          <p:stCondLst>
                                            <p:cond delay="400"/>
                                          </p:stCondLst>
                                        </p:cTn>
                                        <p:tgtEl>
                                          <p:spTgt spid="37"/>
                                        </p:tgtEl>
                                        <p:attrNameLst>
                                          <p:attrName>r</p:attrName>
                                        </p:attrNameLst>
                                      </p:cBhvr>
                                    </p:animRot>
                                    <p:animRot by="240000">
                                      <p:cBhvr>
                                        <p:cTn id="305" dur="400" fill="hold">
                                          <p:stCondLst>
                                            <p:cond delay="800"/>
                                          </p:stCondLst>
                                        </p:cTn>
                                        <p:tgtEl>
                                          <p:spTgt spid="37"/>
                                        </p:tgtEl>
                                        <p:attrNameLst>
                                          <p:attrName>r</p:attrName>
                                        </p:attrNameLst>
                                      </p:cBhvr>
                                    </p:animRot>
                                    <p:animRot by="-240000">
                                      <p:cBhvr>
                                        <p:cTn id="306" dur="400" fill="hold">
                                          <p:stCondLst>
                                            <p:cond delay="1200"/>
                                          </p:stCondLst>
                                        </p:cTn>
                                        <p:tgtEl>
                                          <p:spTgt spid="37"/>
                                        </p:tgtEl>
                                        <p:attrNameLst>
                                          <p:attrName>r</p:attrName>
                                        </p:attrNameLst>
                                      </p:cBhvr>
                                    </p:animRot>
                                    <p:animRot by="120000">
                                      <p:cBhvr>
                                        <p:cTn id="307" dur="400" fill="hold">
                                          <p:stCondLst>
                                            <p:cond delay="1600"/>
                                          </p:stCondLst>
                                        </p:cTn>
                                        <p:tgtEl>
                                          <p:spTgt spid="37"/>
                                        </p:tgtEl>
                                        <p:attrNameLst>
                                          <p:attrName>r</p:attrName>
                                        </p:attrNameLst>
                                      </p:cBhvr>
                                    </p:animRot>
                                  </p:childTnLst>
                                </p:cTn>
                              </p:par>
                              <p:par>
                                <p:cTn id="308" presetID="32" presetClass="emph" presetSubtype="0" fill="hold" grpId="1" nodeType="withEffect">
                                  <p:stCondLst>
                                    <p:cond delay="0"/>
                                  </p:stCondLst>
                                  <p:childTnLst>
                                    <p:animRot by="120000">
                                      <p:cBhvr>
                                        <p:cTn id="309" dur="200" fill="hold">
                                          <p:stCondLst>
                                            <p:cond delay="0"/>
                                          </p:stCondLst>
                                        </p:cTn>
                                        <p:tgtEl>
                                          <p:spTgt spid="38"/>
                                        </p:tgtEl>
                                        <p:attrNameLst>
                                          <p:attrName>r</p:attrName>
                                        </p:attrNameLst>
                                      </p:cBhvr>
                                    </p:animRot>
                                    <p:animRot by="-240000">
                                      <p:cBhvr>
                                        <p:cTn id="310" dur="400" fill="hold">
                                          <p:stCondLst>
                                            <p:cond delay="400"/>
                                          </p:stCondLst>
                                        </p:cTn>
                                        <p:tgtEl>
                                          <p:spTgt spid="38"/>
                                        </p:tgtEl>
                                        <p:attrNameLst>
                                          <p:attrName>r</p:attrName>
                                        </p:attrNameLst>
                                      </p:cBhvr>
                                    </p:animRot>
                                    <p:animRot by="240000">
                                      <p:cBhvr>
                                        <p:cTn id="311" dur="400" fill="hold">
                                          <p:stCondLst>
                                            <p:cond delay="800"/>
                                          </p:stCondLst>
                                        </p:cTn>
                                        <p:tgtEl>
                                          <p:spTgt spid="38"/>
                                        </p:tgtEl>
                                        <p:attrNameLst>
                                          <p:attrName>r</p:attrName>
                                        </p:attrNameLst>
                                      </p:cBhvr>
                                    </p:animRot>
                                    <p:animRot by="-240000">
                                      <p:cBhvr>
                                        <p:cTn id="312" dur="400" fill="hold">
                                          <p:stCondLst>
                                            <p:cond delay="1200"/>
                                          </p:stCondLst>
                                        </p:cTn>
                                        <p:tgtEl>
                                          <p:spTgt spid="38"/>
                                        </p:tgtEl>
                                        <p:attrNameLst>
                                          <p:attrName>r</p:attrName>
                                        </p:attrNameLst>
                                      </p:cBhvr>
                                    </p:animRot>
                                    <p:animRot by="120000">
                                      <p:cBhvr>
                                        <p:cTn id="313" dur="400" fill="hold">
                                          <p:stCondLst>
                                            <p:cond delay="1600"/>
                                          </p:stCondLst>
                                        </p:cTn>
                                        <p:tgtEl>
                                          <p:spTgt spid="38"/>
                                        </p:tgtEl>
                                        <p:attrNameLst>
                                          <p:attrName>r</p:attrName>
                                        </p:attrNameLst>
                                      </p:cBhvr>
                                    </p:animRot>
                                  </p:childTnLst>
                                </p:cTn>
                              </p:par>
                              <p:par>
                                <p:cTn id="314" presetID="32" presetClass="emph" presetSubtype="0" fill="hold" grpId="1" nodeType="withEffect">
                                  <p:stCondLst>
                                    <p:cond delay="0"/>
                                  </p:stCondLst>
                                  <p:childTnLst>
                                    <p:animRot by="120000">
                                      <p:cBhvr>
                                        <p:cTn id="315" dur="200" fill="hold">
                                          <p:stCondLst>
                                            <p:cond delay="0"/>
                                          </p:stCondLst>
                                        </p:cTn>
                                        <p:tgtEl>
                                          <p:spTgt spid="39"/>
                                        </p:tgtEl>
                                        <p:attrNameLst>
                                          <p:attrName>r</p:attrName>
                                        </p:attrNameLst>
                                      </p:cBhvr>
                                    </p:animRot>
                                    <p:animRot by="-240000">
                                      <p:cBhvr>
                                        <p:cTn id="316" dur="400" fill="hold">
                                          <p:stCondLst>
                                            <p:cond delay="400"/>
                                          </p:stCondLst>
                                        </p:cTn>
                                        <p:tgtEl>
                                          <p:spTgt spid="39"/>
                                        </p:tgtEl>
                                        <p:attrNameLst>
                                          <p:attrName>r</p:attrName>
                                        </p:attrNameLst>
                                      </p:cBhvr>
                                    </p:animRot>
                                    <p:animRot by="240000">
                                      <p:cBhvr>
                                        <p:cTn id="317" dur="400" fill="hold">
                                          <p:stCondLst>
                                            <p:cond delay="800"/>
                                          </p:stCondLst>
                                        </p:cTn>
                                        <p:tgtEl>
                                          <p:spTgt spid="39"/>
                                        </p:tgtEl>
                                        <p:attrNameLst>
                                          <p:attrName>r</p:attrName>
                                        </p:attrNameLst>
                                      </p:cBhvr>
                                    </p:animRot>
                                    <p:animRot by="-240000">
                                      <p:cBhvr>
                                        <p:cTn id="318" dur="400" fill="hold">
                                          <p:stCondLst>
                                            <p:cond delay="1200"/>
                                          </p:stCondLst>
                                        </p:cTn>
                                        <p:tgtEl>
                                          <p:spTgt spid="39"/>
                                        </p:tgtEl>
                                        <p:attrNameLst>
                                          <p:attrName>r</p:attrName>
                                        </p:attrNameLst>
                                      </p:cBhvr>
                                    </p:animRot>
                                    <p:animRot by="120000">
                                      <p:cBhvr>
                                        <p:cTn id="319" dur="400" fill="hold">
                                          <p:stCondLst>
                                            <p:cond delay="1600"/>
                                          </p:stCondLst>
                                        </p:cTn>
                                        <p:tgtEl>
                                          <p:spTgt spid="39"/>
                                        </p:tgtEl>
                                        <p:attrNameLst>
                                          <p:attrName>r</p:attrName>
                                        </p:attrNameLst>
                                      </p:cBhvr>
                                    </p:animRot>
                                  </p:childTnLst>
                                </p:cTn>
                              </p:par>
                              <p:par>
                                <p:cTn id="320" presetID="32" presetClass="emph" presetSubtype="0" fill="hold" grpId="1" nodeType="withEffect">
                                  <p:stCondLst>
                                    <p:cond delay="0"/>
                                  </p:stCondLst>
                                  <p:childTnLst>
                                    <p:animRot by="120000">
                                      <p:cBhvr>
                                        <p:cTn id="321" dur="200" fill="hold">
                                          <p:stCondLst>
                                            <p:cond delay="0"/>
                                          </p:stCondLst>
                                        </p:cTn>
                                        <p:tgtEl>
                                          <p:spTgt spid="41"/>
                                        </p:tgtEl>
                                        <p:attrNameLst>
                                          <p:attrName>r</p:attrName>
                                        </p:attrNameLst>
                                      </p:cBhvr>
                                    </p:animRot>
                                    <p:animRot by="-240000">
                                      <p:cBhvr>
                                        <p:cTn id="322" dur="400" fill="hold">
                                          <p:stCondLst>
                                            <p:cond delay="400"/>
                                          </p:stCondLst>
                                        </p:cTn>
                                        <p:tgtEl>
                                          <p:spTgt spid="41"/>
                                        </p:tgtEl>
                                        <p:attrNameLst>
                                          <p:attrName>r</p:attrName>
                                        </p:attrNameLst>
                                      </p:cBhvr>
                                    </p:animRot>
                                    <p:animRot by="240000">
                                      <p:cBhvr>
                                        <p:cTn id="323" dur="400" fill="hold">
                                          <p:stCondLst>
                                            <p:cond delay="800"/>
                                          </p:stCondLst>
                                        </p:cTn>
                                        <p:tgtEl>
                                          <p:spTgt spid="41"/>
                                        </p:tgtEl>
                                        <p:attrNameLst>
                                          <p:attrName>r</p:attrName>
                                        </p:attrNameLst>
                                      </p:cBhvr>
                                    </p:animRot>
                                    <p:animRot by="-240000">
                                      <p:cBhvr>
                                        <p:cTn id="324" dur="400" fill="hold">
                                          <p:stCondLst>
                                            <p:cond delay="1200"/>
                                          </p:stCondLst>
                                        </p:cTn>
                                        <p:tgtEl>
                                          <p:spTgt spid="41"/>
                                        </p:tgtEl>
                                        <p:attrNameLst>
                                          <p:attrName>r</p:attrName>
                                        </p:attrNameLst>
                                      </p:cBhvr>
                                    </p:animRot>
                                    <p:animRot by="120000">
                                      <p:cBhvr>
                                        <p:cTn id="325" dur="400" fill="hold">
                                          <p:stCondLst>
                                            <p:cond delay="1600"/>
                                          </p:stCondLst>
                                        </p:cTn>
                                        <p:tgtEl>
                                          <p:spTgt spid="41"/>
                                        </p:tgtEl>
                                        <p:attrNameLst>
                                          <p:attrName>r</p:attrName>
                                        </p:attrNameLst>
                                      </p:cBhvr>
                                    </p:animRot>
                                  </p:childTnLst>
                                </p:cTn>
                              </p:par>
                              <p:par>
                                <p:cTn id="326" presetID="32" presetClass="emph" presetSubtype="0" fill="hold" grpId="1" nodeType="withEffect">
                                  <p:stCondLst>
                                    <p:cond delay="0"/>
                                  </p:stCondLst>
                                  <p:childTnLst>
                                    <p:animRot by="120000">
                                      <p:cBhvr>
                                        <p:cTn id="327" dur="200" fill="hold">
                                          <p:stCondLst>
                                            <p:cond delay="0"/>
                                          </p:stCondLst>
                                        </p:cTn>
                                        <p:tgtEl>
                                          <p:spTgt spid="42"/>
                                        </p:tgtEl>
                                        <p:attrNameLst>
                                          <p:attrName>r</p:attrName>
                                        </p:attrNameLst>
                                      </p:cBhvr>
                                    </p:animRot>
                                    <p:animRot by="-240000">
                                      <p:cBhvr>
                                        <p:cTn id="328" dur="400" fill="hold">
                                          <p:stCondLst>
                                            <p:cond delay="400"/>
                                          </p:stCondLst>
                                        </p:cTn>
                                        <p:tgtEl>
                                          <p:spTgt spid="42"/>
                                        </p:tgtEl>
                                        <p:attrNameLst>
                                          <p:attrName>r</p:attrName>
                                        </p:attrNameLst>
                                      </p:cBhvr>
                                    </p:animRot>
                                    <p:animRot by="240000">
                                      <p:cBhvr>
                                        <p:cTn id="329" dur="400" fill="hold">
                                          <p:stCondLst>
                                            <p:cond delay="800"/>
                                          </p:stCondLst>
                                        </p:cTn>
                                        <p:tgtEl>
                                          <p:spTgt spid="42"/>
                                        </p:tgtEl>
                                        <p:attrNameLst>
                                          <p:attrName>r</p:attrName>
                                        </p:attrNameLst>
                                      </p:cBhvr>
                                    </p:animRot>
                                    <p:animRot by="-240000">
                                      <p:cBhvr>
                                        <p:cTn id="330" dur="400" fill="hold">
                                          <p:stCondLst>
                                            <p:cond delay="1200"/>
                                          </p:stCondLst>
                                        </p:cTn>
                                        <p:tgtEl>
                                          <p:spTgt spid="42"/>
                                        </p:tgtEl>
                                        <p:attrNameLst>
                                          <p:attrName>r</p:attrName>
                                        </p:attrNameLst>
                                      </p:cBhvr>
                                    </p:animRot>
                                    <p:animRot by="120000">
                                      <p:cBhvr>
                                        <p:cTn id="331" dur="400" fill="hold">
                                          <p:stCondLst>
                                            <p:cond delay="1600"/>
                                          </p:stCondLst>
                                        </p:cTn>
                                        <p:tgtEl>
                                          <p:spTgt spid="42"/>
                                        </p:tgtEl>
                                        <p:attrNameLst>
                                          <p:attrName>r</p:attrName>
                                        </p:attrNameLst>
                                      </p:cBhvr>
                                    </p:animRot>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11"/>
                                        </p:tgtEl>
                                      </p:cBhvr>
                                    </p:animEffect>
                                    <p:set>
                                      <p:cBhvr>
                                        <p:cTn id="336" dur="1" fill="hold">
                                          <p:stCondLst>
                                            <p:cond delay="9"/>
                                          </p:stCondLst>
                                        </p:cTn>
                                        <p:tgtEl>
                                          <p:spTgt spid="11"/>
                                        </p:tgtEl>
                                        <p:attrNameLst>
                                          <p:attrName>style.visibility</p:attrName>
                                        </p:attrNameLst>
                                      </p:cBhvr>
                                      <p:to>
                                        <p:strVal val="hidden"/>
                                      </p:to>
                                    </p:set>
                                  </p:childTnLst>
                                </p:cTn>
                              </p:par>
                              <p:par>
                                <p:cTn id="337" presetID="10" presetClass="exit" presetSubtype="0" fill="hold" nodeType="withEffect">
                                  <p:stCondLst>
                                    <p:cond delay="0"/>
                                  </p:stCondLst>
                                  <p:childTnLst>
                                    <p:animEffect transition="out" filter="fade">
                                      <p:cBhvr>
                                        <p:cTn id="338" dur="10"/>
                                        <p:tgtEl>
                                          <p:spTgt spid="13"/>
                                        </p:tgtEl>
                                      </p:cBhvr>
                                    </p:animEffect>
                                    <p:set>
                                      <p:cBhvr>
                                        <p:cTn id="339" dur="1" fill="hold">
                                          <p:stCondLst>
                                            <p:cond delay="9"/>
                                          </p:stCondLst>
                                        </p:cTn>
                                        <p:tgtEl>
                                          <p:spTgt spid="13"/>
                                        </p:tgtEl>
                                        <p:attrNameLst>
                                          <p:attrName>style.visibility</p:attrName>
                                        </p:attrNameLst>
                                      </p:cBhvr>
                                      <p:to>
                                        <p:strVal val="hidden"/>
                                      </p:to>
                                    </p:set>
                                  </p:childTnLst>
                                </p:cTn>
                              </p:par>
                              <p:par>
                                <p:cTn id="340" presetID="10" presetClass="exit" presetSubtype="0" fill="hold" nodeType="withEffect">
                                  <p:stCondLst>
                                    <p:cond delay="0"/>
                                  </p:stCondLst>
                                  <p:childTnLst>
                                    <p:animEffect transition="out" filter="fade">
                                      <p:cBhvr>
                                        <p:cTn id="341" dur="10"/>
                                        <p:tgtEl>
                                          <p:spTgt spid="28"/>
                                        </p:tgtEl>
                                      </p:cBhvr>
                                    </p:animEffect>
                                    <p:set>
                                      <p:cBhvr>
                                        <p:cTn id="342" dur="1" fill="hold">
                                          <p:stCondLst>
                                            <p:cond delay="9"/>
                                          </p:stCondLst>
                                        </p:cTn>
                                        <p:tgtEl>
                                          <p:spTgt spid="28"/>
                                        </p:tgtEl>
                                        <p:attrNameLst>
                                          <p:attrName>style.visibility</p:attrName>
                                        </p:attrNameLst>
                                      </p:cBhvr>
                                      <p:to>
                                        <p:strVal val="hidden"/>
                                      </p:to>
                                    </p:set>
                                  </p:childTnLst>
                                </p:cTn>
                              </p:par>
                              <p:par>
                                <p:cTn id="343" presetID="10" presetClass="exit" presetSubtype="0" fill="hold" nodeType="withEffect">
                                  <p:stCondLst>
                                    <p:cond delay="0"/>
                                  </p:stCondLst>
                                  <p:childTnLst>
                                    <p:animEffect transition="out" filter="fade">
                                      <p:cBhvr>
                                        <p:cTn id="344" dur="10"/>
                                        <p:tgtEl>
                                          <p:spTgt spid="29"/>
                                        </p:tgtEl>
                                      </p:cBhvr>
                                    </p:animEffect>
                                    <p:set>
                                      <p:cBhvr>
                                        <p:cTn id="345" dur="1" fill="hold">
                                          <p:stCondLst>
                                            <p:cond delay="9"/>
                                          </p:stCondLst>
                                        </p:cTn>
                                        <p:tgtEl>
                                          <p:spTgt spid="29"/>
                                        </p:tgtEl>
                                        <p:attrNameLst>
                                          <p:attrName>style.visibility</p:attrName>
                                        </p:attrNameLst>
                                      </p:cBhvr>
                                      <p:to>
                                        <p:strVal val="hidden"/>
                                      </p:to>
                                    </p:set>
                                  </p:childTnLst>
                                </p:cTn>
                              </p:par>
                              <p:par>
                                <p:cTn id="346" presetID="10" presetClass="exit" presetSubtype="0" fill="hold" nodeType="withEffect">
                                  <p:stCondLst>
                                    <p:cond delay="0"/>
                                  </p:stCondLst>
                                  <p:childTnLst>
                                    <p:animEffect transition="out" filter="fade">
                                      <p:cBhvr>
                                        <p:cTn id="347" dur="10"/>
                                        <p:tgtEl>
                                          <p:spTgt spid="30"/>
                                        </p:tgtEl>
                                      </p:cBhvr>
                                    </p:animEffect>
                                    <p:set>
                                      <p:cBhvr>
                                        <p:cTn id="348" dur="1" fill="hold">
                                          <p:stCondLst>
                                            <p:cond delay="9"/>
                                          </p:stCondLst>
                                        </p:cTn>
                                        <p:tgtEl>
                                          <p:spTgt spid="30"/>
                                        </p:tgtEl>
                                        <p:attrNameLst>
                                          <p:attrName>style.visibility</p:attrName>
                                        </p:attrNameLst>
                                      </p:cBhvr>
                                      <p:to>
                                        <p:strVal val="hidden"/>
                                      </p:to>
                                    </p:set>
                                  </p:childTnLst>
                                </p:cTn>
                              </p:par>
                              <p:par>
                                <p:cTn id="349" presetID="10" presetClass="exit" presetSubtype="0" fill="hold" nodeType="withEffect">
                                  <p:stCondLst>
                                    <p:cond delay="0"/>
                                  </p:stCondLst>
                                  <p:childTnLst>
                                    <p:animEffect transition="out" filter="fade">
                                      <p:cBhvr>
                                        <p:cTn id="350" dur="10"/>
                                        <p:tgtEl>
                                          <p:spTgt spid="31"/>
                                        </p:tgtEl>
                                      </p:cBhvr>
                                    </p:animEffect>
                                    <p:set>
                                      <p:cBhvr>
                                        <p:cTn id="351" dur="1" fill="hold">
                                          <p:stCondLst>
                                            <p:cond delay="9"/>
                                          </p:stCondLst>
                                        </p:cTn>
                                        <p:tgtEl>
                                          <p:spTgt spid="31"/>
                                        </p:tgtEl>
                                        <p:attrNameLst>
                                          <p:attrName>style.visibility</p:attrName>
                                        </p:attrNameLst>
                                      </p:cBhvr>
                                      <p:to>
                                        <p:strVal val="hidden"/>
                                      </p:to>
                                    </p:set>
                                  </p:childTnLst>
                                </p:cTn>
                              </p:par>
                              <p:par>
                                <p:cTn id="352" presetID="10" presetClass="exit" presetSubtype="0" fill="hold" nodeType="withEffect">
                                  <p:stCondLst>
                                    <p:cond delay="0"/>
                                  </p:stCondLst>
                                  <p:childTnLst>
                                    <p:animEffect transition="out" filter="fade">
                                      <p:cBhvr>
                                        <p:cTn id="353" dur="10"/>
                                        <p:tgtEl>
                                          <p:spTgt spid="32"/>
                                        </p:tgtEl>
                                      </p:cBhvr>
                                    </p:animEffect>
                                    <p:set>
                                      <p:cBhvr>
                                        <p:cTn id="354" dur="1" fill="hold">
                                          <p:stCondLst>
                                            <p:cond delay="9"/>
                                          </p:stCondLst>
                                        </p:cTn>
                                        <p:tgtEl>
                                          <p:spTgt spid="32"/>
                                        </p:tgtEl>
                                        <p:attrNameLst>
                                          <p:attrName>style.visibility</p:attrName>
                                        </p:attrNameLst>
                                      </p:cBhvr>
                                      <p:to>
                                        <p:strVal val="hidden"/>
                                      </p:to>
                                    </p:set>
                                  </p:childTnLst>
                                </p:cTn>
                              </p:par>
                              <p:par>
                                <p:cTn id="355" presetID="10" presetClass="exit" presetSubtype="0" fill="hold" nodeType="withEffect">
                                  <p:stCondLst>
                                    <p:cond delay="0"/>
                                  </p:stCondLst>
                                  <p:childTnLst>
                                    <p:animEffect transition="out" filter="fade">
                                      <p:cBhvr>
                                        <p:cTn id="356" dur="10"/>
                                        <p:tgtEl>
                                          <p:spTgt spid="33"/>
                                        </p:tgtEl>
                                      </p:cBhvr>
                                    </p:animEffect>
                                    <p:set>
                                      <p:cBhvr>
                                        <p:cTn id="357" dur="1" fill="hold">
                                          <p:stCondLst>
                                            <p:cond delay="9"/>
                                          </p:stCondLst>
                                        </p:cTn>
                                        <p:tgtEl>
                                          <p:spTgt spid="33"/>
                                        </p:tgtEl>
                                        <p:attrNameLst>
                                          <p:attrName>style.visibility</p:attrName>
                                        </p:attrNameLst>
                                      </p:cBhvr>
                                      <p:to>
                                        <p:strVal val="hidden"/>
                                      </p:to>
                                    </p:set>
                                  </p:childTnLst>
                                </p:cTn>
                              </p:par>
                              <p:par>
                                <p:cTn id="358" presetID="10" presetClass="exit" presetSubtype="0" fill="hold" nodeType="withEffect">
                                  <p:stCondLst>
                                    <p:cond delay="0"/>
                                  </p:stCondLst>
                                  <p:childTnLst>
                                    <p:animEffect transition="out" filter="fade">
                                      <p:cBhvr>
                                        <p:cTn id="359" dur="10"/>
                                        <p:tgtEl>
                                          <p:spTgt spid="21"/>
                                        </p:tgtEl>
                                      </p:cBhvr>
                                    </p:animEffect>
                                    <p:set>
                                      <p:cBhvr>
                                        <p:cTn id="360" dur="1" fill="hold">
                                          <p:stCondLst>
                                            <p:cond delay="9"/>
                                          </p:stCondLst>
                                        </p:cTn>
                                        <p:tgtEl>
                                          <p:spTgt spid="21"/>
                                        </p:tgtEl>
                                        <p:attrNameLst>
                                          <p:attrName>style.visibility</p:attrName>
                                        </p:attrNameLst>
                                      </p:cBhvr>
                                      <p:to>
                                        <p:strVal val="hidden"/>
                                      </p:to>
                                    </p:set>
                                  </p:childTnLst>
                                </p:cTn>
                              </p:par>
                              <p:par>
                                <p:cTn id="361" presetID="10" presetClass="exit" presetSubtype="0" fill="hold" nodeType="withEffect">
                                  <p:stCondLst>
                                    <p:cond delay="0"/>
                                  </p:stCondLst>
                                  <p:childTnLst>
                                    <p:animEffect transition="out" filter="fade">
                                      <p:cBhvr>
                                        <p:cTn id="362" dur="10"/>
                                        <p:tgtEl>
                                          <p:spTgt spid="22"/>
                                        </p:tgtEl>
                                      </p:cBhvr>
                                    </p:animEffect>
                                    <p:set>
                                      <p:cBhvr>
                                        <p:cTn id="363" dur="1" fill="hold">
                                          <p:stCondLst>
                                            <p:cond delay="9"/>
                                          </p:stCondLst>
                                        </p:cTn>
                                        <p:tgtEl>
                                          <p:spTgt spid="22"/>
                                        </p:tgtEl>
                                        <p:attrNameLst>
                                          <p:attrName>style.visibility</p:attrName>
                                        </p:attrNameLst>
                                      </p:cBhvr>
                                      <p:to>
                                        <p:strVal val="hidden"/>
                                      </p:to>
                                    </p:set>
                                  </p:childTnLst>
                                </p:cTn>
                              </p:par>
                              <p:par>
                                <p:cTn id="364" presetID="10" presetClass="exit" presetSubtype="0" fill="hold" grpId="2" nodeType="withEffect">
                                  <p:stCondLst>
                                    <p:cond delay="0"/>
                                  </p:stCondLst>
                                  <p:childTnLst>
                                    <p:animEffect transition="out" filter="fade">
                                      <p:cBhvr>
                                        <p:cTn id="365" dur="10"/>
                                        <p:tgtEl>
                                          <p:spTgt spid="2"/>
                                        </p:tgtEl>
                                      </p:cBhvr>
                                    </p:animEffect>
                                    <p:set>
                                      <p:cBhvr>
                                        <p:cTn id="366" dur="1" fill="hold">
                                          <p:stCondLst>
                                            <p:cond delay="9"/>
                                          </p:stCondLst>
                                        </p:cTn>
                                        <p:tgtEl>
                                          <p:spTgt spid="2"/>
                                        </p:tgtEl>
                                        <p:attrNameLst>
                                          <p:attrName>style.visibility</p:attrName>
                                        </p:attrNameLst>
                                      </p:cBhvr>
                                      <p:to>
                                        <p:strVal val="hidden"/>
                                      </p:to>
                                    </p:set>
                                  </p:childTnLst>
                                </p:cTn>
                              </p:par>
                              <p:par>
                                <p:cTn id="367" presetID="10" presetClass="exit" presetSubtype="0" fill="hold" grpId="2" nodeType="withEffect">
                                  <p:stCondLst>
                                    <p:cond delay="0"/>
                                  </p:stCondLst>
                                  <p:childTnLst>
                                    <p:animEffect transition="out" filter="fade">
                                      <p:cBhvr>
                                        <p:cTn id="368" dur="10"/>
                                        <p:tgtEl>
                                          <p:spTgt spid="26"/>
                                        </p:tgtEl>
                                      </p:cBhvr>
                                    </p:animEffect>
                                    <p:set>
                                      <p:cBhvr>
                                        <p:cTn id="369" dur="1" fill="hold">
                                          <p:stCondLst>
                                            <p:cond delay="9"/>
                                          </p:stCondLst>
                                        </p:cTn>
                                        <p:tgtEl>
                                          <p:spTgt spid="26"/>
                                        </p:tgtEl>
                                        <p:attrNameLst>
                                          <p:attrName>style.visibility</p:attrName>
                                        </p:attrNameLst>
                                      </p:cBhvr>
                                      <p:to>
                                        <p:strVal val="hidden"/>
                                      </p:to>
                                    </p:set>
                                  </p:childTnLst>
                                </p:cTn>
                              </p:par>
                              <p:par>
                                <p:cTn id="370" presetID="10" presetClass="exit" presetSubtype="0" fill="hold" grpId="2" nodeType="withEffect">
                                  <p:stCondLst>
                                    <p:cond delay="0"/>
                                  </p:stCondLst>
                                  <p:childTnLst>
                                    <p:animEffect transition="out" filter="fade">
                                      <p:cBhvr>
                                        <p:cTn id="371" dur="10"/>
                                        <p:tgtEl>
                                          <p:spTgt spid="27"/>
                                        </p:tgtEl>
                                      </p:cBhvr>
                                    </p:animEffect>
                                    <p:set>
                                      <p:cBhvr>
                                        <p:cTn id="372" dur="1" fill="hold">
                                          <p:stCondLst>
                                            <p:cond delay="9"/>
                                          </p:stCondLst>
                                        </p:cTn>
                                        <p:tgtEl>
                                          <p:spTgt spid="27"/>
                                        </p:tgtEl>
                                        <p:attrNameLst>
                                          <p:attrName>style.visibility</p:attrName>
                                        </p:attrNameLst>
                                      </p:cBhvr>
                                      <p:to>
                                        <p:strVal val="hidden"/>
                                      </p:to>
                                    </p:set>
                                  </p:childTnLst>
                                </p:cTn>
                              </p:par>
                              <p:par>
                                <p:cTn id="373" presetID="10" presetClass="exit" presetSubtype="0" fill="hold" grpId="2" nodeType="withEffect">
                                  <p:stCondLst>
                                    <p:cond delay="0"/>
                                  </p:stCondLst>
                                  <p:childTnLst>
                                    <p:animEffect transition="out" filter="fade">
                                      <p:cBhvr>
                                        <p:cTn id="374" dur="10"/>
                                        <p:tgtEl>
                                          <p:spTgt spid="37"/>
                                        </p:tgtEl>
                                      </p:cBhvr>
                                    </p:animEffect>
                                    <p:set>
                                      <p:cBhvr>
                                        <p:cTn id="375" dur="1" fill="hold">
                                          <p:stCondLst>
                                            <p:cond delay="9"/>
                                          </p:stCondLst>
                                        </p:cTn>
                                        <p:tgtEl>
                                          <p:spTgt spid="37"/>
                                        </p:tgtEl>
                                        <p:attrNameLst>
                                          <p:attrName>style.visibility</p:attrName>
                                        </p:attrNameLst>
                                      </p:cBhvr>
                                      <p:to>
                                        <p:strVal val="hidden"/>
                                      </p:to>
                                    </p:set>
                                  </p:childTnLst>
                                </p:cTn>
                              </p:par>
                              <p:par>
                                <p:cTn id="376" presetID="10" presetClass="exit" presetSubtype="0" fill="hold" grpId="2" nodeType="withEffect">
                                  <p:stCondLst>
                                    <p:cond delay="0"/>
                                  </p:stCondLst>
                                  <p:childTnLst>
                                    <p:animEffect transition="out" filter="fade">
                                      <p:cBhvr>
                                        <p:cTn id="377" dur="10"/>
                                        <p:tgtEl>
                                          <p:spTgt spid="38"/>
                                        </p:tgtEl>
                                      </p:cBhvr>
                                    </p:animEffect>
                                    <p:set>
                                      <p:cBhvr>
                                        <p:cTn id="378" dur="1" fill="hold">
                                          <p:stCondLst>
                                            <p:cond delay="9"/>
                                          </p:stCondLst>
                                        </p:cTn>
                                        <p:tgtEl>
                                          <p:spTgt spid="38"/>
                                        </p:tgtEl>
                                        <p:attrNameLst>
                                          <p:attrName>style.visibility</p:attrName>
                                        </p:attrNameLst>
                                      </p:cBhvr>
                                      <p:to>
                                        <p:strVal val="hidden"/>
                                      </p:to>
                                    </p:set>
                                  </p:childTnLst>
                                </p:cTn>
                              </p:par>
                              <p:par>
                                <p:cTn id="379" presetID="10" presetClass="exit" presetSubtype="0" fill="hold" grpId="2" nodeType="withEffect">
                                  <p:stCondLst>
                                    <p:cond delay="0"/>
                                  </p:stCondLst>
                                  <p:childTnLst>
                                    <p:animEffect transition="out" filter="fade">
                                      <p:cBhvr>
                                        <p:cTn id="380" dur="10"/>
                                        <p:tgtEl>
                                          <p:spTgt spid="39"/>
                                        </p:tgtEl>
                                      </p:cBhvr>
                                    </p:animEffect>
                                    <p:set>
                                      <p:cBhvr>
                                        <p:cTn id="381" dur="1" fill="hold">
                                          <p:stCondLst>
                                            <p:cond delay="9"/>
                                          </p:stCondLst>
                                        </p:cTn>
                                        <p:tgtEl>
                                          <p:spTgt spid="39"/>
                                        </p:tgtEl>
                                        <p:attrNameLst>
                                          <p:attrName>style.visibility</p:attrName>
                                        </p:attrNameLst>
                                      </p:cBhvr>
                                      <p:to>
                                        <p:strVal val="hidden"/>
                                      </p:to>
                                    </p:set>
                                  </p:childTnLst>
                                </p:cTn>
                              </p:par>
                              <p:par>
                                <p:cTn id="382" presetID="10" presetClass="exit" presetSubtype="0" fill="hold" grpId="2" nodeType="withEffect">
                                  <p:stCondLst>
                                    <p:cond delay="0"/>
                                  </p:stCondLst>
                                  <p:childTnLst>
                                    <p:animEffect transition="out" filter="fade">
                                      <p:cBhvr>
                                        <p:cTn id="383" dur="10"/>
                                        <p:tgtEl>
                                          <p:spTgt spid="41"/>
                                        </p:tgtEl>
                                      </p:cBhvr>
                                    </p:animEffect>
                                    <p:set>
                                      <p:cBhvr>
                                        <p:cTn id="384" dur="1" fill="hold">
                                          <p:stCondLst>
                                            <p:cond delay="9"/>
                                          </p:stCondLst>
                                        </p:cTn>
                                        <p:tgtEl>
                                          <p:spTgt spid="41"/>
                                        </p:tgtEl>
                                        <p:attrNameLst>
                                          <p:attrName>style.visibility</p:attrName>
                                        </p:attrNameLst>
                                      </p:cBhvr>
                                      <p:to>
                                        <p:strVal val="hidden"/>
                                      </p:to>
                                    </p:set>
                                  </p:childTnLst>
                                </p:cTn>
                              </p:par>
                              <p:par>
                                <p:cTn id="385" presetID="10" presetClass="exit" presetSubtype="0" fill="hold" grpId="2" nodeType="withEffect">
                                  <p:stCondLst>
                                    <p:cond delay="0"/>
                                  </p:stCondLst>
                                  <p:childTnLst>
                                    <p:animEffect transition="out" filter="fade">
                                      <p:cBhvr>
                                        <p:cTn id="386" dur="10"/>
                                        <p:tgtEl>
                                          <p:spTgt spid="42"/>
                                        </p:tgtEl>
                                      </p:cBhvr>
                                    </p:animEffect>
                                    <p:set>
                                      <p:cBhvr>
                                        <p:cTn id="387" dur="1" fill="hold">
                                          <p:stCondLst>
                                            <p:cond delay="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 grpId="2"/>
      <p:bldP spid="26" grpId="0"/>
      <p:bldP spid="26" grpId="1"/>
      <p:bldP spid="26" grpId="2"/>
      <p:bldP spid="27" grpId="0"/>
      <p:bldP spid="27" grpId="1"/>
      <p:bldP spid="27" grpId="2"/>
      <p:bldP spid="37" grpId="0"/>
      <p:bldP spid="37" grpId="1"/>
      <p:bldP spid="37" grpId="2"/>
      <p:bldP spid="38" grpId="0"/>
      <p:bldP spid="38" grpId="1"/>
      <p:bldP spid="38" grpId="2"/>
      <p:bldP spid="39" grpId="0"/>
      <p:bldP spid="39" grpId="1"/>
      <p:bldP spid="39" grpId="2"/>
      <p:bldP spid="41" grpId="0"/>
      <p:bldP spid="41" grpId="1"/>
      <p:bldP spid="41" grpId="2"/>
      <p:bldP spid="42" grpId="0"/>
      <p:bldP spid="42" grpId="1"/>
      <p:bldP spid="4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28800" y="133350"/>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Chú bé chăn cừu</a:t>
            </a:r>
            <a:r>
              <a:rPr lang="en-US" sz="3200">
                <a:solidFill>
                  <a:schemeClr val="tx1"/>
                </a:solidFill>
                <a:latin typeface="Arial" pitchFamily="34" charset="0"/>
                <a:cs typeface="Arial" pitchFamily="34" charset="0"/>
              </a:rPr>
              <a:t> (trang 94, 95).</a:t>
            </a:r>
          </a:p>
          <a:p>
            <a:pPr marL="457138" indent="-457138" algn="just">
              <a:buFontTx/>
              <a:buChar char="-"/>
            </a:pPr>
            <a:r>
              <a:rPr lang="en-US" sz="3200">
                <a:solidFill>
                  <a:schemeClr val="tx1"/>
                </a:solidFill>
                <a:latin typeface="Arial" pitchFamily="34" charset="0"/>
                <a:cs typeface="Arial" pitchFamily="34" charset="0"/>
              </a:rPr>
              <a:t>Chuẩn bị bài mới (trang 96, 97).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just">
              <a:lnSpc>
                <a:spcPct val="150000"/>
              </a:lnSpc>
            </a:pPr>
            <a:r>
              <a:rPr lang="en-US">
                <a:latin typeface="Arial" pitchFamily="34" charset="0"/>
                <a:cs typeface="Arial" pitchFamily="34" charset="0"/>
              </a:rPr>
              <a:t>Cuộc sống của chúng ta sẽ vui vẻ và hạnh phúc khi có ………... </a:t>
            </a:r>
            <a:r>
              <a:rPr lang="en-US" b="1">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338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A. những người bạn tốt</a:t>
            </a: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B. sói làm bạn</a:t>
            </a: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CHÚ BÉ CHĂN CỪU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Quan sát tranh và nói về con người, cảnh vật trong tranh</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27" y="1428750"/>
            <a:ext cx="4777630" cy="338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8" name="Cloud 7"/>
          <p:cNvSpPr/>
          <p:nvPr/>
        </p:nvSpPr>
        <p:spPr>
          <a:xfrm>
            <a:off x="7315200" y="65829"/>
            <a:ext cx="17907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a:solidFill>
                  <a:schemeClr val="tx1"/>
                </a:solidFill>
                <a:latin typeface="Arial" pitchFamily="34" charset="0"/>
                <a:ea typeface="Arial-Rounded" pitchFamily="34" charset="0"/>
                <a:cs typeface="Arial" pitchFamily="34" charset="0"/>
              </a:rPr>
              <a:t>Học sinh đọc thầm</a:t>
            </a: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9" name="TextBox 18"/>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4318410" y="534441"/>
            <a:ext cx="1612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76600" y="895350"/>
            <a:ext cx="1278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7991" y="4552236"/>
            <a:ext cx="1400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86750" y="2361294"/>
            <a:ext cx="12071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
        <p:nvSpPr>
          <p:cNvPr id="5" name="Title 1"/>
          <p:cNvSpPr>
            <a:spLocks noGrp="1"/>
          </p:cNvSpPr>
          <p:nvPr>
            <p:ph type="title"/>
          </p:nvPr>
        </p:nvSpPr>
        <p:spPr>
          <a:xfrm>
            <a:off x="3200400" y="2156355"/>
            <a:ext cx="2743200" cy="914400"/>
          </a:xfrm>
        </p:spPr>
        <p:txBody>
          <a:bodyPr>
            <a:normAutofit/>
          </a:bodyPr>
          <a:lstStyle/>
          <a:p>
            <a:pPr algn="l"/>
            <a:r>
              <a:rPr lang="en-US" sz="3900">
                <a:latin typeface="Arial" pitchFamily="34" charset="0"/>
                <a:cs typeface="Arial" pitchFamily="34" charset="0"/>
              </a:rPr>
              <a:t>kêu cứu</a:t>
            </a:r>
          </a:p>
        </p:txBody>
      </p:sp>
      <p:sp>
        <p:nvSpPr>
          <p:cNvPr id="6" name="Title 1"/>
          <p:cNvSpPr txBox="1">
            <a:spLocks/>
          </p:cNvSpPr>
          <p:nvPr/>
        </p:nvSpPr>
        <p:spPr>
          <a:xfrm>
            <a:off x="3200400" y="1366311"/>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a:latin typeface="Arial" pitchFamily="34" charset="0"/>
                <a:cs typeface="Arial" pitchFamily="34" charset="0"/>
              </a:rPr>
              <a:t>chăn cừu</a:t>
            </a: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pitchFamily="34" charset="0"/>
                <a:cs typeface="Arial" pitchFamily="34" charset="0"/>
              </a:rPr>
              <a:t>thản nhiên</a:t>
            </a: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2045</Words>
  <Application>Microsoft Office PowerPoint</Application>
  <PresentationFormat>On-screen Show (16:9)</PresentationFormat>
  <Paragraphs>141</Paragraphs>
  <Slides>25</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Rounded MT Bold</vt:lpstr>
      <vt:lpstr>Arial-Rounded</vt:lpstr>
      <vt:lpstr>Calibri</vt:lpstr>
      <vt:lpstr>HP001 4 hàng</vt:lpstr>
      <vt:lpstr>Office Theme</vt:lpstr>
      <vt:lpstr>PowerPoint Presentation</vt:lpstr>
      <vt:lpstr>Hai loài vật nào xuất hiện trong câu chuyện Câu hỏi của Sói?</vt:lpstr>
      <vt:lpstr>Cuộc sống của chúng ta sẽ vui vẻ và hạnh phúc khi có ………... .</vt:lpstr>
      <vt:lpstr>PowerPoint Presentation</vt:lpstr>
      <vt:lpstr>PowerPoint Presentation</vt:lpstr>
      <vt:lpstr>PowerPoint Presentation</vt:lpstr>
      <vt:lpstr>PowerPoint Presentation</vt:lpstr>
      <vt:lpstr>PowerPoint Presentation</vt:lpstr>
      <vt:lpstr>kêu cứu</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Tuyết Bùi Thị</cp:lastModifiedBy>
  <cp:revision>262</cp:revision>
  <dcterms:created xsi:type="dcterms:W3CDTF">2020-12-08T15:48:47Z</dcterms:created>
  <dcterms:modified xsi:type="dcterms:W3CDTF">2025-04-04T13:39:39Z</dcterms:modified>
</cp:coreProperties>
</file>