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sldIdLst>
    <p:sldId id="257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microsoft.com/office/2007/relationships/media" Target="../media/audio1.wav"/><Relationship Id="rId4" Type="http://schemas.openxmlformats.org/officeDocument/2006/relationships/audio" Target="../media/audio1.wav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" Target="slide7.xml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slide" Target="slide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slide" Target="slide5.xml"/><Relationship Id="rId2" Type="http://schemas.openxmlformats.org/officeDocument/2006/relationships/image" Target="../media/image8.jpeg"/><Relationship Id="rId16" Type="http://schemas.openxmlformats.org/officeDocument/2006/relationships/slideLayout" Target="../slideLayouts/slideLayout12.xml"/><Relationship Id="rId15" Type="http://schemas.openxmlformats.org/officeDocument/2006/relationships/image" Target="../media/image17.GIF"/><Relationship Id="rId14" Type="http://schemas.openxmlformats.org/officeDocument/2006/relationships/image" Target="../media/image16.png"/><Relationship Id="rId13" Type="http://schemas.openxmlformats.org/officeDocument/2006/relationships/image" Target="../media/image15.png"/><Relationship Id="rId12" Type="http://schemas.openxmlformats.org/officeDocument/2006/relationships/slide" Target="slide8.xml"/><Relationship Id="rId11" Type="http://schemas.openxmlformats.org/officeDocument/2006/relationships/image" Target="../media/image14.png"/><Relationship Id="rId10" Type="http://schemas.openxmlformats.org/officeDocument/2006/relationships/image" Target="../media/image13.pn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GIF"/><Relationship Id="rId8" Type="http://schemas.openxmlformats.org/officeDocument/2006/relationships/image" Target="../media/image22.GIF"/><Relationship Id="rId7" Type="http://schemas.openxmlformats.org/officeDocument/2006/relationships/image" Target="../media/image21.GIF"/><Relationship Id="rId6" Type="http://schemas.openxmlformats.org/officeDocument/2006/relationships/slide" Target="slide4.xml"/><Relationship Id="rId5" Type="http://schemas.openxmlformats.org/officeDocument/2006/relationships/image" Target="../media/image20.jpe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19.GIF"/><Relationship Id="rId16" Type="http://schemas.openxmlformats.org/officeDocument/2006/relationships/slideLayout" Target="../slideLayouts/slideLayout12.xml"/><Relationship Id="rId15" Type="http://schemas.openxmlformats.org/officeDocument/2006/relationships/audio" Target="../media/audio3.wav"/><Relationship Id="rId14" Type="http://schemas.openxmlformats.org/officeDocument/2006/relationships/audio" Target="../media/audio2.wav"/><Relationship Id="rId13" Type="http://schemas.openxmlformats.org/officeDocument/2006/relationships/image" Target="../media/image27.png"/><Relationship Id="rId12" Type="http://schemas.openxmlformats.org/officeDocument/2006/relationships/image" Target="../media/image26.GIF"/><Relationship Id="rId11" Type="http://schemas.openxmlformats.org/officeDocument/2006/relationships/image" Target="../media/image25.GIF"/><Relationship Id="rId10" Type="http://schemas.openxmlformats.org/officeDocument/2006/relationships/image" Target="../media/image24.GIF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GIF"/><Relationship Id="rId8" Type="http://schemas.openxmlformats.org/officeDocument/2006/relationships/image" Target="../media/image22.GIF"/><Relationship Id="rId7" Type="http://schemas.openxmlformats.org/officeDocument/2006/relationships/image" Target="../media/image21.GIF"/><Relationship Id="rId6" Type="http://schemas.openxmlformats.org/officeDocument/2006/relationships/slide" Target="slide4.xml"/><Relationship Id="rId5" Type="http://schemas.openxmlformats.org/officeDocument/2006/relationships/image" Target="../media/image20.jpe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9.GIF"/><Relationship Id="rId16" Type="http://schemas.openxmlformats.org/officeDocument/2006/relationships/slideLayout" Target="../slideLayouts/slideLayout12.xml"/><Relationship Id="rId15" Type="http://schemas.openxmlformats.org/officeDocument/2006/relationships/audio" Target="../media/audio3.wav"/><Relationship Id="rId14" Type="http://schemas.openxmlformats.org/officeDocument/2006/relationships/audio" Target="../media/audio2.wav"/><Relationship Id="rId13" Type="http://schemas.openxmlformats.org/officeDocument/2006/relationships/image" Target="../media/image28.png"/><Relationship Id="rId12" Type="http://schemas.openxmlformats.org/officeDocument/2006/relationships/image" Target="../media/image26.GIF"/><Relationship Id="rId11" Type="http://schemas.openxmlformats.org/officeDocument/2006/relationships/image" Target="../media/image25.GIF"/><Relationship Id="rId10" Type="http://schemas.openxmlformats.org/officeDocument/2006/relationships/image" Target="../media/image24.GIF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GIF"/><Relationship Id="rId8" Type="http://schemas.openxmlformats.org/officeDocument/2006/relationships/image" Target="../media/image22.GIF"/><Relationship Id="rId7" Type="http://schemas.openxmlformats.org/officeDocument/2006/relationships/image" Target="../media/image21.GIF"/><Relationship Id="rId6" Type="http://schemas.openxmlformats.org/officeDocument/2006/relationships/slide" Target="slide4.xml"/><Relationship Id="rId5" Type="http://schemas.openxmlformats.org/officeDocument/2006/relationships/image" Target="../media/image20.jpe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9.GIF"/><Relationship Id="rId16" Type="http://schemas.openxmlformats.org/officeDocument/2006/relationships/slideLayout" Target="../slideLayouts/slideLayout12.xml"/><Relationship Id="rId15" Type="http://schemas.openxmlformats.org/officeDocument/2006/relationships/audio" Target="../media/audio3.wav"/><Relationship Id="rId14" Type="http://schemas.openxmlformats.org/officeDocument/2006/relationships/audio" Target="../media/audio2.wav"/><Relationship Id="rId13" Type="http://schemas.openxmlformats.org/officeDocument/2006/relationships/image" Target="../media/image29.png"/><Relationship Id="rId12" Type="http://schemas.openxmlformats.org/officeDocument/2006/relationships/image" Target="../media/image26.GIF"/><Relationship Id="rId11" Type="http://schemas.openxmlformats.org/officeDocument/2006/relationships/image" Target="../media/image25.GIF"/><Relationship Id="rId10" Type="http://schemas.openxmlformats.org/officeDocument/2006/relationships/image" Target="../media/image24.GIF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GIF"/><Relationship Id="rId8" Type="http://schemas.openxmlformats.org/officeDocument/2006/relationships/image" Target="../media/image22.GIF"/><Relationship Id="rId7" Type="http://schemas.openxmlformats.org/officeDocument/2006/relationships/image" Target="../media/image21.GIF"/><Relationship Id="rId6" Type="http://schemas.openxmlformats.org/officeDocument/2006/relationships/slide" Target="slide4.xml"/><Relationship Id="rId5" Type="http://schemas.openxmlformats.org/officeDocument/2006/relationships/image" Target="../media/image20.jpe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9.GIF"/><Relationship Id="rId16" Type="http://schemas.openxmlformats.org/officeDocument/2006/relationships/slideLayout" Target="../slideLayouts/slideLayout12.xml"/><Relationship Id="rId15" Type="http://schemas.openxmlformats.org/officeDocument/2006/relationships/audio" Target="../media/audio3.wav"/><Relationship Id="rId14" Type="http://schemas.openxmlformats.org/officeDocument/2006/relationships/audio" Target="../media/audio2.wav"/><Relationship Id="rId13" Type="http://schemas.openxmlformats.org/officeDocument/2006/relationships/image" Target="../media/image30.png"/><Relationship Id="rId12" Type="http://schemas.openxmlformats.org/officeDocument/2006/relationships/image" Target="../media/image26.GIF"/><Relationship Id="rId11" Type="http://schemas.openxmlformats.org/officeDocument/2006/relationships/image" Target="../media/image25.GIF"/><Relationship Id="rId10" Type="http://schemas.openxmlformats.org/officeDocument/2006/relationships/image" Target="../media/image24.GIF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2717073"/>
            <a:ext cx="7381060" cy="1445623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CHÀO MỪNG CÁC CON ĐẾN VỚI TIẾT TOÁN </a:t>
            </a:r>
            <a:endParaRPr lang="en-US" sz="4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74090" y="167640"/>
            <a:ext cx="9096375" cy="35032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840" y="3670300"/>
            <a:ext cx="7957820" cy="2734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54965" y="511175"/>
            <a:ext cx="11513820" cy="462534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644015" y="5246370"/>
            <a:ext cx="2324100" cy="9505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5 giờ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467985" y="5246370"/>
            <a:ext cx="2324100" cy="9505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2 giờ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029700" y="5246370"/>
            <a:ext cx="2324100" cy="9505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10 giờ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716530" y="163830"/>
            <a:ext cx="6304915" cy="6466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075180" y="1140460"/>
            <a:ext cx="4462145" cy="4801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3805" y="2279015"/>
            <a:ext cx="2713355" cy="2299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99820" y="934720"/>
            <a:ext cx="5948045" cy="46983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980" y="1690370"/>
            <a:ext cx="3259455" cy="3211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38175" y="779780"/>
            <a:ext cx="6161405" cy="52654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430" y="1691005"/>
            <a:ext cx="3228975" cy="3119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54050" y="675005"/>
            <a:ext cx="5662930" cy="5507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0585" y="1691005"/>
            <a:ext cx="3515995" cy="3049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25525" y="821055"/>
            <a:ext cx="5808980" cy="5413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2895" y="2021840"/>
            <a:ext cx="2895600" cy="2920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7565" y="364490"/>
            <a:ext cx="5671820" cy="58026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2010" y="1691005"/>
            <a:ext cx="3602355" cy="3098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29690" y="226695"/>
            <a:ext cx="8504555" cy="629793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982720" y="1329055"/>
            <a:ext cx="15240" cy="36195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6427470" y="1398905"/>
            <a:ext cx="151130" cy="22606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9143365" y="1429385"/>
            <a:ext cx="151130" cy="2413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997960" y="4220845"/>
            <a:ext cx="15240" cy="30162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442710" y="4250690"/>
            <a:ext cx="105410" cy="19621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8856980" y="4220845"/>
            <a:ext cx="226060" cy="18097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228600"/>
            <a:ext cx="12192000" cy="6400800"/>
            <a:chOff x="0" y="228600"/>
            <a:chExt cx="9144000" cy="6400800"/>
          </a:xfrm>
        </p:grpSpPr>
        <p:pic>
          <p:nvPicPr>
            <p:cNvPr id="2050" name="Picture 2" descr="Kết quả hình ảnh cho cute background"/>
            <p:cNvPicPr>
              <a:picLocks noChangeAspect="1" noChangeArrowheads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56"/>
            <a:stretch>
              <a:fillRect/>
            </a:stretch>
          </p:blipFill>
          <p:spPr bwMode="auto">
            <a:xfrm>
              <a:off x="0" y="228600"/>
              <a:ext cx="9144000" cy="640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283572" y="3219271"/>
              <a:ext cx="6476524" cy="10147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ĐỒNG HỒ - THỜI GIAN</a:t>
              </a:r>
              <a:endParaRPr lang="en-US" sz="6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36980" y="469265"/>
            <a:ext cx="9718040" cy="591947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4692015" y="3148965"/>
            <a:ext cx="316865" cy="22669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8494395" y="3541395"/>
            <a:ext cx="271780" cy="21145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VT-P\Desktop\NỀN PP\73082290_806002039856818_5426739531237818368_o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91935" y="2362200"/>
            <a:ext cx="394398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Dặn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dò</a:t>
            </a:r>
            <a:endParaRPr lang="en-US" sz="96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>
            <a:fillRect/>
          </a:stretch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1878538"/>
            <a:ext cx="12191999" cy="114174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1" y="666206"/>
            <a:ext cx="2724282" cy="22337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514" y="235132"/>
            <a:ext cx="2808515" cy="1462820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753" y="822960"/>
            <a:ext cx="2803197" cy="21031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554" y="287382"/>
            <a:ext cx="2862036" cy="1478553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69" y="3984170"/>
            <a:ext cx="2769325" cy="22337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70" y="3409405"/>
            <a:ext cx="2781614" cy="1580385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023" y="4065736"/>
            <a:ext cx="2904674" cy="20999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422" y="3331029"/>
            <a:ext cx="2984743" cy="16589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508000" y="275770"/>
            <a:ext cx="9622971" cy="229898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 20/11 là thứ mấy?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2588455" y="2622007"/>
            <a:ext cx="3871797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Thứ bảy</a:t>
            </a:r>
            <a:endParaRPr lang="en-US" sz="3200" dirty="0">
              <a:solidFill>
                <a:srgbClr val="FF0000"/>
              </a:solidFill>
              <a:latin typeface="Times New Roman" panose="02020603050405020304" charset="0"/>
              <a:ea typeface="Tahoma" panose="020B0604030504040204" pitchFamily="34" charset="0"/>
              <a:cs typeface="Times New Roman" panose="0202060305040502030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6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lang="en-US" sz="28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97955" y="3114675"/>
            <a:ext cx="3274695" cy="3228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14" name="chimes.wav"/>
          </p:stSnd>
        </p:sndAc>
      </p:transition>
    </mc:Choice>
    <mc:Fallback>
      <p:transition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  <p:bldP spid="27" grpId="0" bldLvl="0" animBg="1"/>
      <p:bldP spid="2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1503566" y="5194528"/>
            <a:ext cx="2438330" cy="250979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</p:cNvPr>
          <p:cNvSpPr/>
          <p:nvPr/>
        </p:nvSpPr>
        <p:spPr>
          <a:xfrm rot="586976" flipH="1">
            <a:off x="1511226" y="3793448"/>
            <a:ext cx="2310938" cy="899514"/>
          </a:xfrm>
          <a:prstGeom prst="homePlate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1877" y="5584075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89429" y="579667"/>
            <a:ext cx="436753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Ngày 26/3 là thứ mấy?</a:t>
            </a:r>
            <a:endParaRPr lang="en-US" sz="36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31815" y="2175510"/>
            <a:ext cx="3573145" cy="3277235"/>
          </a:xfrm>
          <a:prstGeom prst="rect">
            <a:avLst/>
          </a:prstGeom>
        </p:spPr>
      </p:pic>
      <p:sp>
        <p:nvSpPr>
          <p:cNvPr id="28" name="Rectangle: Folded Corner 27"/>
          <p:cNvSpPr/>
          <p:nvPr/>
        </p:nvSpPr>
        <p:spPr>
          <a:xfrm>
            <a:off x="1566740" y="2694397"/>
            <a:ext cx="3871797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Thứ sáu</a:t>
            </a:r>
            <a:endParaRPr lang="en-US" sz="3200" dirty="0">
              <a:solidFill>
                <a:srgbClr val="FF0000"/>
              </a:solidFill>
              <a:latin typeface="Times New Roman" panose="02020603050405020304" charset="0"/>
              <a:ea typeface="Tahoma" panose="020B0604030504040204" pitchFamily="3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14" name="chimes.wav"/>
          </p:stSnd>
        </p:sndAc>
      </p:transition>
    </mc:Choice>
    <mc:Fallback>
      <p:transition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  <p:bldP spid="27" grpId="0" bldLvl="0" animBg="1"/>
      <p:bldP spid="2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895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1719977" y="4839369"/>
            <a:ext cx="2438330" cy="250979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</p:cNvPr>
          <p:cNvSpPr/>
          <p:nvPr/>
        </p:nvSpPr>
        <p:spPr>
          <a:xfrm rot="586976" flipH="1">
            <a:off x="1619722" y="3632922"/>
            <a:ext cx="2310938" cy="899514"/>
          </a:xfrm>
          <a:prstGeom prst="homePlate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689" y="5330857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259" y="5582014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82312" y="2764547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710" y="3892372"/>
            <a:ext cx="714375" cy="11906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34318" y="427521"/>
            <a:ext cx="334962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1/6 là thứ mấy?</a:t>
            </a:r>
            <a:endParaRPr lang="en-US" sz="40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18860" y="2221865"/>
            <a:ext cx="3245485" cy="3510280"/>
          </a:xfrm>
          <a:prstGeom prst="rect">
            <a:avLst/>
          </a:prstGeom>
        </p:spPr>
      </p:pic>
      <p:sp>
        <p:nvSpPr>
          <p:cNvPr id="28" name="Rectangle: Folded Corner 27"/>
          <p:cNvSpPr/>
          <p:nvPr/>
        </p:nvSpPr>
        <p:spPr>
          <a:xfrm>
            <a:off x="2167450" y="2480402"/>
            <a:ext cx="3871797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Thứ ba</a:t>
            </a:r>
            <a:endParaRPr lang="en-US" sz="3200" dirty="0">
              <a:solidFill>
                <a:srgbClr val="FF0000"/>
              </a:solidFill>
              <a:latin typeface="Times New Roman" panose="02020603050405020304" charset="0"/>
              <a:ea typeface="Tahoma" panose="020B0604030504040204" pitchFamily="3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14" name="chimes.wav"/>
          </p:stSnd>
        </p:sndAc>
      </p:transition>
    </mc:Choice>
    <mc:Fallback>
      <p:transition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  <p:bldP spid="27" grpId="0" bldLvl="0" animBg="1"/>
      <p:bldP spid="2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1969477" y="275771"/>
            <a:ext cx="7680960" cy="224234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1997613" y="2539086"/>
            <a:ext cx="35706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Thứ năm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Tahoma" panose="020B0604030504040204" pitchFamily="34" charset="0"/>
              <a:cs typeface="Times New Roman" panose="0202060305040502030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146330" y="236303"/>
            <a:ext cx="5012931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ctr"/>
            <a:r>
              <a:rPr lang="en-US" sz="30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19/8 là thứ mấy?</a:t>
            </a:r>
            <a:endParaRPr lang="en-US" sz="2400" i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6485" y="2809240"/>
            <a:ext cx="3161665" cy="36214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14" name="chimes.wav"/>
          </p:stSnd>
        </p:sndAc>
      </p:transition>
    </mc:Choice>
    <mc:Fallback>
      <p:transition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  <p:bldP spid="27" grpId="0" bldLvl="0" animBg="1"/>
      <p:bldP spid="2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228600"/>
            <a:ext cx="12192000" cy="6400800"/>
            <a:chOff x="0" y="228600"/>
            <a:chExt cx="9144000" cy="6400800"/>
          </a:xfrm>
        </p:grpSpPr>
        <p:pic>
          <p:nvPicPr>
            <p:cNvPr id="2050" name="Picture 2" descr="Kết quả hình ảnh cho cute background"/>
            <p:cNvPicPr>
              <a:picLocks noChangeAspect="1" noChangeArrowheads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56"/>
            <a:stretch>
              <a:fillRect/>
            </a:stretch>
          </p:blipFill>
          <p:spPr bwMode="auto">
            <a:xfrm>
              <a:off x="0" y="228600"/>
              <a:ext cx="9144000" cy="640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283572" y="3219271"/>
              <a:ext cx="6476524" cy="1938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ĐỒNG HỒ - THỜI GIAN</a:t>
              </a:r>
              <a:endParaRPr lang="en-US" sz="6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(2 tiết)</a:t>
              </a:r>
              <a:endParaRPr lang="en-US" sz="6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310</Words>
  <Application>WPS Presentation</Application>
  <PresentationFormat>Widescreen</PresentationFormat>
  <Paragraphs>50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33" baseType="lpstr">
      <vt:lpstr>Arial</vt:lpstr>
      <vt:lpstr>SimSun</vt:lpstr>
      <vt:lpstr>Wingdings</vt:lpstr>
      <vt:lpstr>Times New Roman</vt:lpstr>
      <vt:lpstr>Tahoma</vt:lpstr>
      <vt:lpstr>Calibri</vt:lpstr>
      <vt:lpstr>Microsoft YaHei</vt:lpstr>
      <vt:lpstr>Arial Unicode MS</vt:lpstr>
      <vt:lpstr>Calibri Light</vt:lpstr>
      <vt:lpstr>1_Office Theme</vt:lpstr>
      <vt:lpstr>2_Office Theme</vt:lpstr>
      <vt:lpstr>3_Office Theme</vt:lpstr>
      <vt:lpstr>CHÀO MỪNG CÁC CON ĐẾN VỚI TIẾT TOÁN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ĐẾN VỚI TIẾT TOÁN </dc:title>
  <dc:creator/>
  <cp:lastModifiedBy>toanbh</cp:lastModifiedBy>
  <cp:revision>2</cp:revision>
  <dcterms:created xsi:type="dcterms:W3CDTF">2020-10-02T03:43:00Z</dcterms:created>
  <dcterms:modified xsi:type="dcterms:W3CDTF">2020-10-06T04:30:53Z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