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57" r:id="rId5"/>
    <p:sldId id="258" r:id="rId6"/>
    <p:sldId id="259" r:id="rId7"/>
    <p:sldId id="260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6.png"/><Relationship Id="rId1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7.png"/><Relationship Id="rId1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1.wav"/><Relationship Id="rId2" Type="http://schemas.openxmlformats.org/officeDocument/2006/relationships/image" Target="../media/image3.GIF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9" Type="http://schemas.openxmlformats.org/officeDocument/2006/relationships/slideLayout" Target="../slideLayouts/slideLayout18.xml"/><Relationship Id="rId18" Type="http://schemas.openxmlformats.org/officeDocument/2006/relationships/audio" Target="../media/audio4.wav"/><Relationship Id="rId17" Type="http://schemas.openxmlformats.org/officeDocument/2006/relationships/audio" Target="../media/audio3.wav"/><Relationship Id="rId16" Type="http://schemas.openxmlformats.org/officeDocument/2006/relationships/audio" Target="../media/audio1.wav"/><Relationship Id="rId15" Type="http://schemas.openxmlformats.org/officeDocument/2006/relationships/audio" Target="../media/audio2.wav"/><Relationship Id="rId14" Type="http://schemas.openxmlformats.org/officeDocument/2006/relationships/image" Target="../media/image17.png"/><Relationship Id="rId13" Type="http://schemas.microsoft.com/office/2007/relationships/hdphoto" Target="../media/image16.wdp"/><Relationship Id="rId12" Type="http://schemas.openxmlformats.org/officeDocument/2006/relationships/image" Target="../media/image15.png"/><Relationship Id="rId11" Type="http://schemas.openxmlformats.org/officeDocument/2006/relationships/image" Target="../media/image14.GIF"/><Relationship Id="rId10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openxmlformats.org/officeDocument/2006/relationships/audio" Target="../media/audio2.wav"/><Relationship Id="rId5" Type="http://schemas.openxmlformats.org/officeDocument/2006/relationships/image" Target="../media/image21.png"/><Relationship Id="rId4" Type="http://schemas.openxmlformats.org/officeDocument/2006/relationships/image" Target="../media/image20.GIF"/><Relationship Id="rId3" Type="http://schemas.openxmlformats.org/officeDocument/2006/relationships/image" Target="../media/image13.jpeg"/><Relationship Id="rId2" Type="http://schemas.openxmlformats.org/officeDocument/2006/relationships/image" Target="../media/image19.pn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1.wav"/><Relationship Id="rId7" Type="http://schemas.openxmlformats.org/officeDocument/2006/relationships/audio" Target="../media/audio2.wav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jpeg"/><Relationship Id="rId3" Type="http://schemas.openxmlformats.org/officeDocument/2006/relationships/image" Target="../media/image13.jpeg"/><Relationship Id="rId2" Type="http://schemas.openxmlformats.org/officeDocument/2006/relationships/image" Target="../media/image23.GIF"/><Relationship Id="rId11" Type="http://schemas.openxmlformats.org/officeDocument/2006/relationships/slideLayout" Target="../slideLayouts/slideLayout18.xml"/><Relationship Id="rId10" Type="http://schemas.openxmlformats.org/officeDocument/2006/relationships/audio" Target="../media/audio4.wav"/><Relationship Id="rId1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microsoft.com/office/2007/relationships/media" Target="../media/audio5.wav"/><Relationship Id="rId3" Type="http://schemas.openxmlformats.org/officeDocument/2006/relationships/audio" Target="../media/audio5.wav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2.png"/><Relationship Id="rId1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</a:t>
            </a:r>
            <a:endParaRPr 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330" y="192405"/>
            <a:ext cx="9797415" cy="2018030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2342515" y="2210435"/>
            <a:ext cx="7091680" cy="1600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40, 41, 42, 43, 44, 45, 46, 47, 48, 49, 50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810000"/>
            <a:ext cx="8225790" cy="1678940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2700655" y="5257800"/>
            <a:ext cx="7091680" cy="1600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50, 51, 52, 53, 54, 55, 56, 57, 58, 59, 60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3695" y="967105"/>
            <a:ext cx="9246235" cy="2397760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2700655" y="4140835"/>
            <a:ext cx="7091680" cy="1600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60, 61, 62, 63, 64, 65, 66, 67, 68, 69, 70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0" y="1414145"/>
            <a:ext cx="10636885" cy="411734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742055" y="2606040"/>
            <a:ext cx="859790" cy="814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43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4601845" y="2606040"/>
            <a:ext cx="739140" cy="814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44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6042025" y="2499995"/>
            <a:ext cx="768985" cy="920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46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7413625" y="2499995"/>
            <a:ext cx="830580" cy="814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48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8244205" y="2499995"/>
            <a:ext cx="769620" cy="814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49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2767330" y="3420745"/>
            <a:ext cx="72517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51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Rectangles 10"/>
          <p:cNvSpPr/>
          <p:nvPr/>
        </p:nvSpPr>
        <p:spPr>
          <a:xfrm>
            <a:off x="4243705" y="3510915"/>
            <a:ext cx="678180" cy="814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53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Rectangles 11"/>
          <p:cNvSpPr/>
          <p:nvPr/>
        </p:nvSpPr>
        <p:spPr>
          <a:xfrm>
            <a:off x="5673090" y="3375660"/>
            <a:ext cx="72517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55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7103745" y="3420745"/>
            <a:ext cx="72517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57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Rectangles 13"/>
          <p:cNvSpPr/>
          <p:nvPr/>
        </p:nvSpPr>
        <p:spPr>
          <a:xfrm>
            <a:off x="7828915" y="3375660"/>
            <a:ext cx="72517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58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Rectangles 14"/>
          <p:cNvSpPr/>
          <p:nvPr/>
        </p:nvSpPr>
        <p:spPr>
          <a:xfrm>
            <a:off x="9307195" y="3420745"/>
            <a:ext cx="72517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60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s 15"/>
          <p:cNvSpPr/>
          <p:nvPr/>
        </p:nvSpPr>
        <p:spPr>
          <a:xfrm>
            <a:off x="3151505" y="4325620"/>
            <a:ext cx="7397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62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4601845" y="4325620"/>
            <a:ext cx="72517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64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6042025" y="4280535"/>
            <a:ext cx="72517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66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8244205" y="4325620"/>
            <a:ext cx="72517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69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Rectangles 19"/>
          <p:cNvSpPr/>
          <p:nvPr/>
        </p:nvSpPr>
        <p:spPr>
          <a:xfrm>
            <a:off x="8969375" y="4325620"/>
            <a:ext cx="72517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70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835" y="919480"/>
            <a:ext cx="10725785" cy="334264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862070" y="4643120"/>
            <a:ext cx="3938270" cy="176530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Có 57 quả dâu tây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98170" y="272415"/>
            <a:ext cx="11008995" cy="459232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97960" y="5111115"/>
            <a:ext cx="5462270" cy="1614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>
                <a:latin typeface="Times New Roman" panose="02020603050405020304" charset="0"/>
                <a:cs typeface="Times New Roman" panose="02020603050405020304" charset="0"/>
              </a:rPr>
              <a:t>Có 48 viên ngọc trai</a:t>
            </a:r>
            <a:endParaRPr lang="en-US" sz="4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1371600"/>
            <a:ext cx="2438400" cy="685800"/>
          </a:xfrm>
        </p:spPr>
        <p:txBody>
          <a:bodyPr>
            <a:normAutofit fontScale="90000"/>
          </a:bodyPr>
          <a:lstStyle/>
          <a:p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Có bao nhiêu</a:t>
            </a:r>
            <a:endParaRPr lang="en-US" dirty="0"/>
          </a:p>
          <a:p>
            <a:pPr algn="l"/>
            <a:r>
              <a:rPr lang="en-US" dirty="0"/>
              <a:t> quả chanh?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0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7072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50</a:t>
            </a:r>
            <a:endParaRPr lang="en-US" dirty="0"/>
          </a:p>
        </p:txBody>
      </p:sp>
      <p:sp>
        <p:nvSpPr>
          <p:cNvPr id="19" name="No"/>
          <p:cNvSpPr txBox="1"/>
          <p:nvPr/>
        </p:nvSpPr>
        <p:spPr>
          <a:xfrm>
            <a:off x="3097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40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0674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  <a:endParaRPr lang="en-US" sz="4800" b="1">
                  <a:solidFill>
                    <a:schemeClr val="bg1"/>
                  </a:solidFill>
                </a:endParaRP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27700" y="304800"/>
            <a:ext cx="5029200" cy="1504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61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73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4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72</a:t>
            </a:r>
            <a:endParaRPr lang="en-US" dirty="0"/>
          </a:p>
        </p:txBody>
      </p:sp>
      <p:sp>
        <p:nvSpPr>
          <p:cNvPr id="28" name="Title 1"/>
          <p:cNvSpPr txBox="1"/>
          <p:nvPr/>
        </p:nvSpPr>
        <p:spPr>
          <a:xfrm>
            <a:off x="1854200" y="90170"/>
            <a:ext cx="8689340" cy="202565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Đây la số bao nhiêu&gt;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668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  <a:endParaRPr lang="en-US" sz="4800" b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030" y="203200"/>
            <a:ext cx="3253105" cy="180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21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83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77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9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76</a:t>
            </a:r>
            <a:endParaRPr lang="en-US" dirty="0"/>
          </a:p>
        </p:txBody>
      </p:sp>
      <p:sp>
        <p:nvSpPr>
          <p:cNvPr id="27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Đây là số bao nhiêu?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0695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  <a:endParaRPr lang="en-US" sz="4800" b="1"/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165" y="417195"/>
            <a:ext cx="3437890" cy="199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943600"/>
            <a:ext cx="2438400" cy="685800"/>
          </a:xfrm>
        </p:spPr>
        <p:txBody>
          <a:bodyPr>
            <a:normAutofit fontScale="825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2985"/>
            <a:ext cx="10515600" cy="3884295"/>
          </a:xfrm>
        </p:spPr>
        <p:txBody>
          <a:bodyPr/>
          <a:p>
            <a:pPr marL="0" indent="0" algn="ctr">
              <a:buNone/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 số có 2 chữ số</a:t>
            </a:r>
            <a:br>
              <a:rPr lang="en-US" sz="6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(Từ 71 đến 99)</a:t>
            </a:r>
            <a:endParaRPr lang="en-US" sz="60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585" y="757555"/>
            <a:ext cx="9302750" cy="4163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68680"/>
            <a:ext cx="10012045" cy="4471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WPS Presentation</Application>
  <PresentationFormat>Widescreen</PresentationFormat>
  <Paragraphs>80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Times New Roman</vt:lpstr>
      <vt:lpstr>Adobe Caslon Pro Bold</vt:lpstr>
      <vt:lpstr>Segoe Print</vt:lpstr>
      <vt:lpstr>1_Office Theme</vt:lpstr>
      <vt:lpstr>2_Office Theme</vt:lpstr>
      <vt:lpstr>3_Office Theme</vt:lpstr>
      <vt:lpstr>CHÀO MỪNG CÁC CON ĐẾN VỚI TIẾT TOÁN</vt:lpstr>
      <vt:lpstr>Travelling with Doraemon</vt:lpstr>
      <vt:lpstr>PowerPoint 演示文稿</vt:lpstr>
      <vt:lpstr>PowerPoint 演示文稿</vt:lpstr>
      <vt:lpstr>PowerPoint 演示文稿</vt:lpstr>
      <vt:lpstr>Bye bye!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/>
  <cp:lastModifiedBy>toanbh</cp:lastModifiedBy>
  <cp:revision>1</cp:revision>
  <dcterms:created xsi:type="dcterms:W3CDTF">2020-10-05T05:01:48Z</dcterms:created>
  <dcterms:modified xsi:type="dcterms:W3CDTF">2020-10-05T05:01:48Z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