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gif" ContentType="image/gi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75" r:id="rId5"/>
  </p:sldMasterIdLst>
  <p:notesMasterIdLst>
    <p:notesMasterId r:id="rId18"/>
  </p:notesMasterIdLst>
  <p:sldIdLst>
    <p:sldId id="259" r:id="rId6"/>
    <p:sldId id="265" r:id="rId7"/>
    <p:sldId id="266" r:id="rId8"/>
    <p:sldId id="267" r:id="rId9"/>
    <p:sldId id="268" r:id="rId10"/>
    <p:sldId id="269" r:id="rId11"/>
    <p:sldId id="273" r:id="rId12"/>
    <p:sldId id="272" r:id="rId13"/>
    <p:sldId id="275" r:id="rId14"/>
    <p:sldId id="276" r:id="rId15"/>
    <p:sldId id="27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theme" Target="../theme/theme3.xml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.wav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31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image" Target="../media/image11.png"/><Relationship Id="rId7" Type="http://schemas.openxmlformats.org/officeDocument/2006/relationships/image" Target="../media/image10.GIF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slideLayout" Target="../slideLayouts/slideLayout24.xml"/><Relationship Id="rId10" Type="http://schemas.openxmlformats.org/officeDocument/2006/relationships/audio" Target="../media/audio2.wav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GIF"/><Relationship Id="rId8" Type="http://schemas.openxmlformats.org/officeDocument/2006/relationships/image" Target="../media/image15.GIF"/><Relationship Id="rId7" Type="http://schemas.openxmlformats.org/officeDocument/2006/relationships/image" Target="../media/image14.GIF"/><Relationship Id="rId6" Type="http://schemas.openxmlformats.org/officeDocument/2006/relationships/image" Target="../media/image13.GIF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1" Type="http://schemas.openxmlformats.org/officeDocument/2006/relationships/slideLayout" Target="../slideLayouts/slideLayout24.xml"/><Relationship Id="rId20" Type="http://schemas.openxmlformats.org/officeDocument/2006/relationships/audio" Target="../media/audio3.wav"/><Relationship Id="rId2" Type="http://schemas.openxmlformats.org/officeDocument/2006/relationships/image" Target="../media/image5.png"/><Relationship Id="rId19" Type="http://schemas.openxmlformats.org/officeDocument/2006/relationships/audio" Target="../media/audio2.wav"/><Relationship Id="rId18" Type="http://schemas.openxmlformats.org/officeDocument/2006/relationships/image" Target="../media/image22.png"/><Relationship Id="rId17" Type="http://schemas.openxmlformats.org/officeDocument/2006/relationships/image" Target="../media/image21.png"/><Relationship Id="rId16" Type="http://schemas.openxmlformats.org/officeDocument/2006/relationships/image" Target="../media/image20.png"/><Relationship Id="rId15" Type="http://schemas.openxmlformats.org/officeDocument/2006/relationships/slide" Target="slide1.xml"/><Relationship Id="rId14" Type="http://schemas.openxmlformats.org/officeDocument/2006/relationships/image" Target="../media/image19.png"/><Relationship Id="rId13" Type="http://schemas.openxmlformats.org/officeDocument/2006/relationships/image" Target="../media/image18.GIF"/><Relationship Id="rId12" Type="http://schemas.openxmlformats.org/officeDocument/2006/relationships/image" Target="../media/image17.GIF"/><Relationship Id="rId11" Type="http://schemas.openxmlformats.org/officeDocument/2006/relationships/image" Target="../media/image12.GIF"/><Relationship Id="rId10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audio" Target="../media/audio5.wav"/><Relationship Id="rId6" Type="http://schemas.openxmlformats.org/officeDocument/2006/relationships/audio" Target="../media/audio4.wav"/><Relationship Id="rId5" Type="http://schemas.openxmlformats.org/officeDocument/2006/relationships/image" Target="../media/image25.png"/><Relationship Id="rId4" Type="http://schemas.openxmlformats.org/officeDocument/2006/relationships/slide" Target="slide1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audio" Target="../media/audio5.wav"/><Relationship Id="rId6" Type="http://schemas.openxmlformats.org/officeDocument/2006/relationships/audio" Target="../media/audio4.wav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6.png"/><Relationship Id="rId2" Type="http://schemas.openxmlformats.org/officeDocument/2006/relationships/slide" Target="slide1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audio" Target="../media/audio5.wav"/><Relationship Id="rId6" Type="http://schemas.openxmlformats.org/officeDocument/2006/relationships/audio" Target="../media/audio4.wav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7.png"/><Relationship Id="rId2" Type="http://schemas.openxmlformats.org/officeDocument/2006/relationships/slide" Target="slide1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29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2209800" y="1282890"/>
            <a:ext cx="7772400" cy="2971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CHÀO MỪNG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QUÝ THẦY CÔ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VÀ CÁC EM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HỌC SINH!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Video-2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2100" y="133350"/>
            <a:ext cx="9067800" cy="2486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045" y="2777490"/>
            <a:ext cx="6609715" cy="3983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517900" y="2061210"/>
            <a:ext cx="50927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NHÀ CHO THỎ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Đúng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18135" y="446742"/>
            <a:ext cx="363884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21&gt;16?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Đúng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&lt; 65</a:t>
            </a:r>
            <a:endParaRPr lang="en-US" sz="48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49029" y="4819295"/>
            <a:ext cx="2893574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Đúng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75542" y="4784608"/>
            <a:ext cx="2498062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177081" y="41966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9754765" y="40459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798679" y="476587"/>
            <a:ext cx="461416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&gt; 20?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6640" y="1189990"/>
            <a:ext cx="80479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vui học toán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Tro-choi-doc-so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9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8300" y="466725"/>
            <a:ext cx="8915400" cy="5681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WPS Presentation</Application>
  <PresentationFormat>Widescreen</PresentationFormat>
  <Paragraphs>26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Segoe UI</vt:lpstr>
      <vt:lpstr>Times New Roman</vt:lpstr>
      <vt:lpstr>Times New Roman</vt:lpstr>
      <vt:lpstr>Cambria</vt:lpstr>
      <vt:lpstr>Tahoma</vt:lpstr>
      <vt:lpstr>Calibri</vt:lpstr>
      <vt:lpstr>1_Office Theme</vt:lpstr>
      <vt:lpstr>3_Office Theme</vt:lpstr>
      <vt:lpstr>4_Office Theme</vt:lpstr>
      <vt:lpstr>2_Office Theme</vt:lpstr>
      <vt:lpstr>CHÀO MỪNG  QUÝ THẦY CÔ VÀ CÁC EM  HỌC SINH!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 QUÝ THẦY CÔ VÀ CÁC EM  HỌC SINH!</dc:title>
  <dc:creator/>
  <cp:lastModifiedBy>ngoc</cp:lastModifiedBy>
  <cp:revision>1</cp:revision>
  <dcterms:created xsi:type="dcterms:W3CDTF">2020-10-02T14:39:53Z</dcterms:created>
  <dcterms:modified xsi:type="dcterms:W3CDTF">2020-10-02T14:39:53Z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