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Em vui học toán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7530" y="274955"/>
            <a:ext cx="8691245" cy="637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94840" y="778510"/>
            <a:ext cx="9146540" cy="505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41805" y="410210"/>
            <a:ext cx="8984615" cy="601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6815" y="518160"/>
            <a:ext cx="9023985" cy="601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1_Default Design</vt:lpstr>
      <vt:lpstr>2_Office Theme</vt:lpstr>
      <vt:lpstr>TOÁN LỚP 1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/>
  <cp:lastModifiedBy>ngoc</cp:lastModifiedBy>
  <cp:revision>1</cp:revision>
  <dcterms:created xsi:type="dcterms:W3CDTF">2020-10-01T14:50:09Z</dcterms:created>
  <dcterms:modified xsi:type="dcterms:W3CDTF">2020-10-01T14:50:09Z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