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79" r:id="rId5"/>
    <p:sldId id="280" r:id="rId6"/>
    <p:sldId id="281" r:id="rId7"/>
    <p:sldId id="258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1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0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0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28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48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64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34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30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74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5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B6433EC-62DB-4882-9412-9B8E930C28C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A2381-B563-4F09-922B-CF4B20ADD68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C5E-03E4-4C4A-873D-BE45CF80516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6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48" y="504171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22" y="156641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00366" y="4893574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74" y="4649925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2" y="5109721"/>
            <a:ext cx="1531818" cy="17563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98111" y="1771099"/>
            <a:ext cx="6786112" cy="221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B133B253-C534-1967-F93F-C619458F8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447" y="4438515"/>
            <a:ext cx="1043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HOÀNG THỊ THANH NGA</a:t>
            </a:r>
            <a:endParaRPr lang="vi-VN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66" y="0"/>
            <a:ext cx="10144125" cy="43636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73883" y="4363655"/>
            <a:ext cx="3148314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10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, 11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7" y="1041722"/>
            <a:ext cx="10567686" cy="388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4922" y="2951544"/>
            <a:ext cx="682906" cy="57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951544"/>
            <a:ext cx="567159" cy="59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3333" y="2951544"/>
            <a:ext cx="613458" cy="57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4030" y="2951544"/>
            <a:ext cx="717631" cy="57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1661" y="3712840"/>
            <a:ext cx="717631" cy="70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8335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600200"/>
            <a:ext cx="10391775" cy="3486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2015" y="3229337"/>
            <a:ext cx="775504" cy="706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0115" y="3229337"/>
            <a:ext cx="613459" cy="706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4597" y="3229337"/>
            <a:ext cx="729206" cy="706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3896" y="3229336"/>
            <a:ext cx="729206" cy="70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8499" y="4157843"/>
            <a:ext cx="753714" cy="70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42504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24" y="682906"/>
            <a:ext cx="9051282" cy="42929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0148" y="2349661"/>
            <a:ext cx="1562582" cy="14121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6" name="Oval 5"/>
          <p:cNvSpPr/>
          <p:nvPr/>
        </p:nvSpPr>
        <p:spPr>
          <a:xfrm>
            <a:off x="8138933" y="937550"/>
            <a:ext cx="1562582" cy="14121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</a:p>
        </p:txBody>
      </p:sp>
    </p:spTree>
    <p:extLst>
      <p:ext uri="{BB962C8B-B14F-4D97-AF65-F5344CB8AC3E}">
        <p14:creationId xmlns:p14="http://schemas.microsoft.com/office/powerpoint/2010/main" val="37413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579" y="846138"/>
            <a:ext cx="8761348" cy="45259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23281" y="4027990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01953" y="4062714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69319" y="4296137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89836" y="4191965"/>
            <a:ext cx="1377387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vi-VN" sz="26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2610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+ 3= 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4.44444E-6 L -2.29167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1876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3482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vi-VN" sz="26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216" y="727837"/>
            <a:ext cx="2610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– 3 =?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2685" y="480060"/>
            <a:ext cx="3503930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59259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vi-VN" sz="26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2784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+ 6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11111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0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25" y="1263015"/>
            <a:ext cx="8931275" cy="29025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834640" y="3002280"/>
            <a:ext cx="537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51555" y="2531745"/>
            <a:ext cx="459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853815" y="24199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83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16400" y="252984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518660" y="26339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32350" y="27882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86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078730" y="30022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683885" y="31565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967095" y="31565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90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670675" y="30022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995795" y="27882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317105" y="2633980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94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547610" y="253174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95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7912100" y="253174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96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215630" y="24199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97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482965" y="2419985"/>
            <a:ext cx="47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2.a. Tính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12 + 4 =                    38 - 3 = </a:t>
            </a:r>
          </a:p>
          <a:p>
            <a:pPr marL="0" indent="0"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56 + 10 =                77 - 10 = </a:t>
            </a:r>
          </a:p>
        </p:txBody>
      </p:sp>
      <p:sp>
        <p:nvSpPr>
          <p:cNvPr id="4" name="Rectangles 3"/>
          <p:cNvSpPr/>
          <p:nvPr/>
        </p:nvSpPr>
        <p:spPr>
          <a:xfrm>
            <a:off x="2814955" y="1710055"/>
            <a:ext cx="95313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" name="Rectangles 4"/>
          <p:cNvSpPr/>
          <p:nvPr/>
        </p:nvSpPr>
        <p:spPr>
          <a:xfrm>
            <a:off x="2919095" y="2571750"/>
            <a:ext cx="84899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6" name="Rectangles 5"/>
          <p:cNvSpPr/>
          <p:nvPr/>
        </p:nvSpPr>
        <p:spPr>
          <a:xfrm>
            <a:off x="7339330" y="1710055"/>
            <a:ext cx="90995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39330" y="2426335"/>
            <a:ext cx="909955" cy="5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837565" y="1752600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162300" y="1952625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561330" y="1952625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190230" y="1952625"/>
            <a:ext cx="1068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9270" y="2237740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919095" y="2388870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18125" y="2315845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947025" y="2388870"/>
            <a:ext cx="24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274638"/>
            <a:ext cx="10773103" cy="38712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72273" y="3970116"/>
            <a:ext cx="3148314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, 2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, 3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20435" y="4058005"/>
            <a:ext cx="2759099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5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, 10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731422" y="4145893"/>
            <a:ext cx="2759099" cy="1446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5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4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, 2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, 3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195</Words>
  <Application>Microsoft Office PowerPoint</Application>
  <PresentationFormat>Widescreen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2.a.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Administrator</cp:lastModifiedBy>
  <cp:revision>6</cp:revision>
  <dcterms:created xsi:type="dcterms:W3CDTF">2020-09-30T14:25:00Z</dcterms:created>
  <dcterms:modified xsi:type="dcterms:W3CDTF">2025-05-18T05:27:08Z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