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3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8" Type="http://schemas.openxmlformats.org/officeDocument/2006/relationships/image" Target="../media/image10.png"/><Relationship Id="rId7" Type="http://schemas.openxmlformats.org/officeDocument/2006/relationships/image" Target="../media/image9.GIF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3.xml"/><Relationship Id="rId10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GIF"/><Relationship Id="rId8" Type="http://schemas.openxmlformats.org/officeDocument/2006/relationships/image" Target="../media/image14.GIF"/><Relationship Id="rId7" Type="http://schemas.openxmlformats.org/officeDocument/2006/relationships/image" Target="../media/image13.GIF"/><Relationship Id="rId6" Type="http://schemas.openxmlformats.org/officeDocument/2006/relationships/image" Target="../media/image12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3" Type="http://schemas.openxmlformats.org/officeDocument/2006/relationships/slideLayout" Target="../slideLayouts/slideLayout13.xml"/><Relationship Id="rId22" Type="http://schemas.openxmlformats.org/officeDocument/2006/relationships/audio" Target="../media/audio2.wav"/><Relationship Id="rId21" Type="http://schemas.openxmlformats.org/officeDocument/2006/relationships/audio" Target="../media/audio1.wav"/><Relationship Id="rId20" Type="http://schemas.openxmlformats.org/officeDocument/2006/relationships/image" Target="../media/image21.png"/><Relationship Id="rId2" Type="http://schemas.openxmlformats.org/officeDocument/2006/relationships/image" Target="../media/image4.png"/><Relationship Id="rId19" Type="http://schemas.openxmlformats.org/officeDocument/2006/relationships/slide" Target="slide1.xml"/><Relationship Id="rId18" Type="http://schemas.openxmlformats.org/officeDocument/2006/relationships/image" Target="../media/image20.png"/><Relationship Id="rId17" Type="http://schemas.openxmlformats.org/officeDocument/2006/relationships/slide" Target="slide4.xml"/><Relationship Id="rId16" Type="http://schemas.openxmlformats.org/officeDocument/2006/relationships/image" Target="../media/image19.png"/><Relationship Id="rId15" Type="http://schemas.openxmlformats.org/officeDocument/2006/relationships/slide" Target="slide3.xml"/><Relationship Id="rId14" Type="http://schemas.openxmlformats.org/officeDocument/2006/relationships/image" Target="../media/image18.png"/><Relationship Id="rId13" Type="http://schemas.openxmlformats.org/officeDocument/2006/relationships/image" Target="../media/image17.GIF"/><Relationship Id="rId12" Type="http://schemas.openxmlformats.org/officeDocument/2006/relationships/image" Target="../media/image16.GIF"/><Relationship Id="rId11" Type="http://schemas.openxmlformats.org/officeDocument/2006/relationships/image" Target="../media/image11.GIF"/><Relationship Id="rId10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27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image" Target="../media/image28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  <a:endParaRPr 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1285"/>
            <a:ext cx="10514330" cy="4932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70" y="274955"/>
            <a:ext cx="10589260" cy="462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8185" y="0"/>
            <a:ext cx="11142345" cy="4944745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3279140" y="5130800"/>
            <a:ext cx="4951095" cy="1515745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Có 100 chiếc chìa khóa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3150" y="274955"/>
            <a:ext cx="10045065" cy="4775835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3511550" y="4914265"/>
            <a:ext cx="4951095" cy="1515745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Có 100 củ cà rốt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45490" y="443865"/>
            <a:ext cx="10052050" cy="4726940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3511550" y="5170805"/>
            <a:ext cx="4951095" cy="1515745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Có 90 quả trứng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70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1080" y="447040"/>
            <a:ext cx="72510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Có bao nhiêu quả chanh?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625" y="1551940"/>
            <a:ext cx="7295515" cy="17729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60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70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Có bao nhiêu chiếc ấm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550" y="1246505"/>
            <a:ext cx="6457950" cy="22174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73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72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Có bao nhiêu hình vuông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360" y="1246505"/>
            <a:ext cx="2979420" cy="18675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445" y="1943100"/>
            <a:ext cx="64941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Các số đến 100</a:t>
            </a:r>
            <a:endParaRPr lang="en-US" sz="7200" b="1" dirty="0">
              <a:solidFill>
                <a:srgbClr val="FFFF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4665" y="114300"/>
            <a:ext cx="11087100" cy="3955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15" y="4241800"/>
            <a:ext cx="8618220" cy="231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0345" y="274955"/>
            <a:ext cx="11038205" cy="6285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5" y="593725"/>
            <a:ext cx="7905115" cy="567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</Words>
  <Application>WPS Presentation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.VnAvant</vt:lpstr>
      <vt:lpstr>UTM Avo</vt:lpstr>
      <vt:lpstr>1_Office Theme</vt:lpstr>
      <vt:lpstr>2_Office Theme</vt:lpstr>
      <vt:lpstr>1_Default Design</vt:lpstr>
      <vt:lpstr>CHÀO MỪNG CÁC CON ĐẾN VỚI TIẾT TOÁN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/>
  <cp:lastModifiedBy>toanbh</cp:lastModifiedBy>
  <cp:revision>1</cp:revision>
  <dcterms:created xsi:type="dcterms:W3CDTF">2020-10-06T03:40:00Z</dcterms:created>
  <dcterms:modified xsi:type="dcterms:W3CDTF">2020-10-06T03:40:00Z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