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69" r:id="rId6"/>
    <p:sldId id="270" r:id="rId7"/>
    <p:sldId id="271" r:id="rId8"/>
    <p:sldId id="272" r:id="rId9"/>
    <p:sldId id="273" r:id="rId10"/>
    <p:sldId id="258" r:id="rId11"/>
    <p:sldId id="259" r:id="rId12"/>
    <p:sldId id="260" r:id="rId13"/>
    <p:sldId id="261" r:id="rId14"/>
    <p:sldId id="263" r:id="rId15"/>
    <p:sldId id="264" r:id="rId16"/>
    <p:sldId id="265" r:id="rId17"/>
    <p:sldId id="266" r:id="rId18"/>
    <p:sldId id="267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2A2FCE71-FC15-4881-9E38-5187A6F443F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2A2FCE71-FC15-4881-9E38-5187A6F443F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5.xml"/><Relationship Id="rId18" Type="http://schemas.openxmlformats.org/officeDocument/2006/relationships/image" Target="../media/image13.GIF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2.GIF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20" Type="http://schemas.openxmlformats.org/officeDocument/2006/relationships/image" Target="../media/image15.GI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.png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slide" Target="slide6.xml"/><Relationship Id="rId10" Type="http://schemas.openxmlformats.org/officeDocument/2006/relationships/image" Target="../media/image8.png"/><Relationship Id="rId19" Type="http://schemas.openxmlformats.org/officeDocument/2006/relationships/image" Target="../media/image14.GIF"/><Relationship Id="rId4" Type="http://schemas.openxmlformats.org/officeDocument/2006/relationships/image" Target="../media/image3.png"/><Relationship Id="rId9" Type="http://schemas.openxmlformats.org/officeDocument/2006/relationships/slide" Target="slide3.xml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TOÁN LỚP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94000"/>
            <a:ext cx="9144000" cy="1655762"/>
          </a:xfrm>
        </p:spPr>
        <p:txBody>
          <a:bodyPr>
            <a:normAutofit fontScale="90000" lnSpcReduction="10000"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Em ôn lại những gì đã học</a:t>
            </a:r>
          </a:p>
          <a:p>
            <a:r>
              <a:rPr lang="en-US" sz="5400" dirty="0">
                <a:solidFill>
                  <a:schemeClr val="bg1"/>
                </a:solidFill>
              </a:rPr>
              <a:t>(2 tiết)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111885" y="1883410"/>
            <a:ext cx="164719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45</a:t>
            </a: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50</a:t>
            </a: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95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554095" y="1991995"/>
            <a:ext cx="164719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34</a:t>
            </a: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24</a:t>
            </a: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10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996940" y="1883410"/>
            <a:ext cx="164719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22</a:t>
            </a: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7</a:t>
            </a: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29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8717280" y="1991995"/>
            <a:ext cx="164719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97</a:t>
            </a: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3</a:t>
            </a: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94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596255" y="2359660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34035" y="2044065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265170" y="2280285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444230" y="2516505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13"/>
            <a:ext cx="10972800" cy="1143000"/>
          </a:xfrm>
        </p:spPr>
        <p:txBody>
          <a:bodyPr/>
          <a:lstStyle/>
          <a:p>
            <a:endParaRPr lang="en-US" sz="3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6015" y="1344930"/>
            <a:ext cx="9968230" cy="365442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857115" y="2651125"/>
            <a:ext cx="1080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30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857115" y="3640455"/>
            <a:ext cx="1080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80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9598660" y="2651125"/>
            <a:ext cx="1080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39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9732010" y="3640455"/>
            <a:ext cx="1080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23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9135" y="686435"/>
            <a:ext cx="8843645" cy="51943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83820" y="1570355"/>
            <a:ext cx="4481195" cy="2744470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có 9 hình tròn, 7 hình vuông, 7 hình tam giác, 3 hình  chữ nhật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215" y="1696720"/>
            <a:ext cx="10114280" cy="349504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90570" y="2371725"/>
            <a:ext cx="3436620" cy="2975610"/>
          </a:xfrm>
          <a:prstGeom prst="ellipse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420" y="471170"/>
            <a:ext cx="10297795" cy="501142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402955" y="3646805"/>
            <a:ext cx="1275080" cy="4375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Thứ tư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91150" y="4909820"/>
            <a:ext cx="2695575" cy="5099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Thứ tư tuần sau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280" y="386715"/>
            <a:ext cx="10332720" cy="575183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642360" y="2493645"/>
            <a:ext cx="655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85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099685" y="2529840"/>
            <a:ext cx="6553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35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486275" y="2529840"/>
            <a:ext cx="534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-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6040120" y="2529840"/>
            <a:ext cx="667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50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6040120" y="3519170"/>
            <a:ext cx="667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0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Củng cố bài học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2"/>
            <a:ext cx="12191995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7" y="1099333"/>
            <a:ext cx="3218967" cy="2243522"/>
          </a:xfrm>
          <a:prstGeom prst="rect">
            <a:avLst/>
          </a:prstGeom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65" y="1099333"/>
            <a:ext cx="3212870" cy="2255716"/>
          </a:xfrm>
          <a:prstGeom prst="rect">
            <a:avLst/>
          </a:prstGeom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3" y="3417188"/>
            <a:ext cx="3194581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64" y="3438230"/>
            <a:ext cx="3176291" cy="2225233"/>
          </a:xfrm>
          <a:prstGeom prst="rect">
            <a:avLst/>
          </a:prstGeom>
        </p:spPr>
      </p:pic>
      <p:pic>
        <p:nvPicPr>
          <p:cNvPr id="40" name="1a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914" y="1093575"/>
            <a:ext cx="3212870" cy="2312293"/>
          </a:xfrm>
          <a:prstGeom prst="rect">
            <a:avLst/>
          </a:prstGeom>
        </p:spPr>
      </p:pic>
      <p:pic>
        <p:nvPicPr>
          <p:cNvPr id="41" name="2a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832" y="1095540"/>
            <a:ext cx="3205203" cy="2305071"/>
          </a:xfrm>
          <a:prstGeom prst="rect">
            <a:avLst/>
          </a:prstGeom>
        </p:spPr>
      </p:pic>
      <p:pic>
        <p:nvPicPr>
          <p:cNvPr id="42" name="3a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54" y="3423056"/>
            <a:ext cx="3176291" cy="2291294"/>
          </a:xfrm>
          <a:prstGeom prst="rect">
            <a:avLst/>
          </a:prstGeom>
        </p:spPr>
      </p:pic>
      <p:pic>
        <p:nvPicPr>
          <p:cNvPr id="43" name="4a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97" y="3430982"/>
            <a:ext cx="3173458" cy="2308524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>
            <a:fillRect/>
          </a:stretch>
        </p:blipFill>
        <p:spPr>
          <a:xfrm>
            <a:off x="7446645" y="6219825"/>
            <a:ext cx="1506247" cy="558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0066" y="1354238"/>
            <a:ext cx="13525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9 + 4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0066" y="3300714"/>
            <a:ext cx="19659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Đáp án: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066" y="1354238"/>
            <a:ext cx="16649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55 - 12 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0066" y="3300714"/>
            <a:ext cx="19659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Đáp án: 43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0066" y="1354238"/>
            <a:ext cx="20897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35 +5 + 6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0066" y="3300714"/>
            <a:ext cx="19659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Đáp án: 46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066" y="1354238"/>
            <a:ext cx="20034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69 - 2 - 6 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0066" y="3300714"/>
            <a:ext cx="19659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Đáp án: 61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3690" y="728345"/>
            <a:ext cx="9023985" cy="554799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796790" y="2322195"/>
            <a:ext cx="1057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7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796790" y="3495675"/>
            <a:ext cx="1057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17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796790" y="4565650"/>
            <a:ext cx="1057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67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388225" y="2322195"/>
            <a:ext cx="1057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5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7388225" y="3399155"/>
            <a:ext cx="1057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15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388225" y="4565650"/>
            <a:ext cx="1057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45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0130155" y="2322195"/>
            <a:ext cx="1057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80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0130155" y="3399155"/>
            <a:ext cx="1057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70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0130155" y="4565650"/>
            <a:ext cx="1057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6030" y="855345"/>
            <a:ext cx="9546590" cy="5271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30" y="202883"/>
            <a:ext cx="10972800" cy="1143000"/>
          </a:xfrm>
        </p:spPr>
        <p:txBody>
          <a:bodyPr/>
          <a:lstStyle/>
          <a:p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76935" y="1612900"/>
            <a:ext cx="164719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66</a:t>
            </a: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13</a:t>
            </a: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79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107690" y="1727835"/>
            <a:ext cx="164719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73</a:t>
            </a: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31</a:t>
            </a: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42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800725" y="1727835"/>
            <a:ext cx="164719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54</a:t>
            </a: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33</a:t>
            </a: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87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686165" y="1727835"/>
            <a:ext cx="164719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86</a:t>
            </a: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20</a:t>
            </a: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66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34035" y="2044065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5400040" y="2231390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2792095" y="2146300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8285480" y="2146300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151</Words>
  <Application>Microsoft Office PowerPoint</Application>
  <PresentationFormat>Widescreen</PresentationFormat>
  <Paragraphs>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1_Default Design</vt:lpstr>
      <vt:lpstr>Default Design</vt:lpstr>
      <vt:lpstr>2_Office Theme</vt:lpstr>
      <vt:lpstr>1_Office Theme</vt:lpstr>
      <vt:lpstr>TOÁN LỚP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LỚP 1</dc:title>
  <dc:creator/>
  <cp:lastModifiedBy>Administrator</cp:lastModifiedBy>
  <cp:revision>3</cp:revision>
  <dcterms:created xsi:type="dcterms:W3CDTF">2020-10-01T15:34:00Z</dcterms:created>
  <dcterms:modified xsi:type="dcterms:W3CDTF">2025-05-07T00:29:38Z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