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8" r:id="rId9"/>
    <p:sldId id="265" r:id="rId10"/>
    <p:sldId id="266" r:id="rId11"/>
    <p:sldId id="267" r:id="rId12"/>
    <p:sldId id="268" r:id="rId13"/>
    <p:sldId id="257" r:id="rId14"/>
    <p:sldId id="259" r:id="rId15"/>
    <p:sldId id="260" r:id="rId16"/>
    <p:sldId id="261" r:id="rId17"/>
    <p:sldId id="262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6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4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30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35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5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84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09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9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75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6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21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694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10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77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4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51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3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050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36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76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34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65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4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57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1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90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88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258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47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84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170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96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69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438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0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28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799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491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04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46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779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542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5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21/4/2024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8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F4DEF-6A8D-4985-9BF4-40FA395CBA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2DF2-5A7E-480C-8605-457E30FFD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515" y="1381760"/>
            <a:ext cx="8452485" cy="3219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60" y="1381760"/>
            <a:ext cx="9156700" cy="342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5901" t="16231" r="-1"/>
          <a:stretch/>
        </p:blipFill>
        <p:spPr>
          <a:xfrm>
            <a:off x="1636776" y="146304"/>
            <a:ext cx="7712075" cy="4577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2456" y="5193792"/>
            <a:ext cx="723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3190" y="2362200"/>
            <a:ext cx="926147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Cùng cố - 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thật</a:t>
            </a:r>
          </a:p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8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37</a:t>
            </a:r>
            <a:endParaRPr lang="en-US" sz="36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38</a:t>
            </a:r>
            <a:endParaRPr lang="en-US" sz="36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12 + 25 =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8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55</a:t>
            </a:r>
            <a:endParaRPr lang="en-US" sz="36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57</a:t>
            </a:r>
            <a:endParaRPr lang="en-US" sz="36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32 + 25 =?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8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  <a:endParaRPr lang="en-US" sz="36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32</a:t>
            </a:r>
            <a:endParaRPr lang="en-US" sz="36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11 + 22 = ?</a:t>
            </a:r>
            <a:endParaRPr 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89197" y="3219271"/>
              <a:ext cx="4265295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 chung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charset="0"/>
                <a:cs typeface="Times New Roman" panose="02020603050405020304" charset="0"/>
              </a:rPr>
              <a:t>Trò chơi “Hái táo”</a:t>
            </a: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32 + 12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248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44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43 + 20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24850" y="190119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63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54 + 26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24850" y="250801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80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67 - 45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66430" y="303641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22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56 - 22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24850" y="359902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34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78 - 67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2493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8889 L 0.17032 0.488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 -0.2463 L 0.21003 0.431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3 -0.41204 L 0.18216 0.265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62 -0.34097 L 0.47396 0.3368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67 -0.52916 L 0.31901 0.1486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40" y="727710"/>
            <a:ext cx="9963785" cy="492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35940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37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42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79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032760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67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 5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62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179060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31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 8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39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012305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21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73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94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471660" y="693420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24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74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35940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95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35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600960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57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41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66005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43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44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87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101840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75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72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8435" y="89471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866005" y="99187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670040" y="99187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173845" y="99187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434205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753360" y="114046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78435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169160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814820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203</Words>
  <Application>Microsoft Office PowerPoint</Application>
  <PresentationFormat>Widescreen</PresentationFormat>
  <Paragraphs>82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CHÀO MỪNG CÁC CON ĐẾN VỚI TIẾT 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 </dc:title>
  <dc:creator/>
  <cp:lastModifiedBy>Administrator</cp:lastModifiedBy>
  <cp:revision>5</cp:revision>
  <dcterms:created xsi:type="dcterms:W3CDTF">2020-10-02T04:26:00Z</dcterms:created>
  <dcterms:modified xsi:type="dcterms:W3CDTF">2024-04-21T14:51:17Z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