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alt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charset="0"/>
                <a:cs typeface="Times New Roman" panose="02020603050405020304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14 + 1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81950" y="13086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13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76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16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+ 4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12760" y="240768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17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15 + 4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12760" y="298688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19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12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66430" y="359394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366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60568" y="2962731"/>
              <a:ext cx="5622608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Phép cộng dạng 14 + 3</a:t>
              </a: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(2 tiết)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61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1336040"/>
            <a:ext cx="11095990" cy="34169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107690" y="3722370"/>
            <a:ext cx="875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252210" y="3722370"/>
            <a:ext cx="875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421495" y="3722370"/>
            <a:ext cx="875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282700"/>
            <a:ext cx="11516360" cy="3385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57937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=13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9113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=15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12064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12064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760970" y="256095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76097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=18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34161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34161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401955"/>
            <a:ext cx="8713470" cy="5751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777240"/>
            <a:ext cx="8713470" cy="516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1391285"/>
            <a:ext cx="10010775" cy="32023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7806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14768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+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1761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88949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51104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5" name="Rectangles 4"/>
          <p:cNvSpPr/>
          <p:nvPr/>
        </p:nvSpPr>
        <p:spPr>
          <a:xfrm>
            <a:off x="5422900" y="4779010"/>
            <a:ext cx="82232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" name="Rectangles 5"/>
          <p:cNvSpPr/>
          <p:nvPr/>
        </p:nvSpPr>
        <p:spPr>
          <a:xfrm>
            <a:off x="6342380" y="4779010"/>
            <a:ext cx="709930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9902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</cp:revision>
  <dcterms:created xsi:type="dcterms:W3CDTF">2020-10-02T10:11:00Z</dcterms:created>
  <dcterms:modified xsi:type="dcterms:W3CDTF">2025-03-19T00:34:24Z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