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Giữ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vệ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sinh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trường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lớp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14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4200" y="152400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“KHÔNG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XẢ </a:t>
            </a:r>
            <a:r>
              <a:rPr lang="en-US" sz="280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RÁC”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65639" y="5727515"/>
            <a:ext cx="7260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2FD6E551-C4C0-49D1-B1DC-1EA33612C4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209" y="1126331"/>
            <a:ext cx="5885180" cy="4605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3486" y="1371600"/>
            <a:ext cx="76370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Vì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sao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chúng</a:t>
            </a:r>
            <a:r>
              <a:rPr lang="en-US" sz="3200" dirty="0">
                <a:solidFill>
                  <a:srgbClr val="0000FF"/>
                </a:solidFill>
              </a:rPr>
              <a:t> ta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giữ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vệ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sinh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trường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lớp</a:t>
            </a:r>
            <a:r>
              <a:rPr lang="en-US" sz="3200" dirty="0">
                <a:solidFill>
                  <a:srgbClr val="0000FF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9387" y="1196180"/>
            <a:ext cx="852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357CA940-078E-4C9E-81D8-9ED4E22C2D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042" y="2667000"/>
            <a:ext cx="6239916" cy="3486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luôn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837" y="1599337"/>
            <a:ext cx="88747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gặp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huống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332F49A9-4EFC-47A3-9398-63FE11C0A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228" y="3200400"/>
            <a:ext cx="7489543" cy="2563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xung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nhặt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bỏ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094509" y="3318163"/>
            <a:ext cx="7620001" cy="1347522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94509" y="3453315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 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4191000" y="5257800"/>
            <a:ext cx="1562100" cy="1295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163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ai</cp:lastModifiedBy>
  <cp:revision>20</cp:revision>
  <dcterms:created xsi:type="dcterms:W3CDTF">2006-08-16T00:00:00Z</dcterms:created>
  <dcterms:modified xsi:type="dcterms:W3CDTF">2020-08-16T11:58:30Z</dcterms:modified>
</cp:coreProperties>
</file>