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Tự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tham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gia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các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hoạt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động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ở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trường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18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0127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LÀM KẾ HOẠCH NHỎ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59673E2-C4D3-46BF-8F21-9DF50743F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187" y="1181100"/>
            <a:ext cx="5381625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tham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gia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hoạt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động</a:t>
            </a:r>
            <a:r>
              <a:rPr lang="en-US" sz="3200" dirty="0">
                <a:solidFill>
                  <a:srgbClr val="0000FF"/>
                </a:solidFill>
              </a:rPr>
              <a:t> ở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023A690-3734-4432-8200-56F84EA7B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4" y="2574828"/>
            <a:ext cx="9008852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nhé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85508"/>
            <a:ext cx="32773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4F400CB-1369-4519-A76E-A36F656CA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487503"/>
            <a:ext cx="4595813" cy="388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3110176"/>
            <a:ext cx="59436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00400" y="3614288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0" y="3110177"/>
            <a:ext cx="2743199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162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22</cp:revision>
  <dcterms:created xsi:type="dcterms:W3CDTF">2006-08-16T00:00:00Z</dcterms:created>
  <dcterms:modified xsi:type="dcterms:W3CDTF">2020-08-16T12:35:42Z</dcterms:modified>
</cp:coreProperties>
</file>