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răng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miệng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57773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ANH TÍ SÚN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973" y="3962400"/>
            <a:ext cx="6744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4898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răng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975" y="1600200"/>
            <a:ext cx="8516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45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033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4339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129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16</cp:revision>
  <dcterms:created xsi:type="dcterms:W3CDTF">2006-08-16T00:00:00Z</dcterms:created>
  <dcterms:modified xsi:type="dcterms:W3CDTF">2020-08-16T11:42:59Z</dcterms:modified>
</cp:coreProperties>
</file>