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73380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ý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lấy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sử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dụng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đồ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khác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685800" y="2920591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193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21</cp:revision>
  <dcterms:created xsi:type="dcterms:W3CDTF">2006-08-16T00:00:00Z</dcterms:created>
  <dcterms:modified xsi:type="dcterms:W3CDTF">2020-08-16T12:39:47Z</dcterms:modified>
</cp:coreProperties>
</file>