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Nhặt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được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của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rơi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trả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lại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người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đánh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mất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22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143000"/>
            <a:ext cx="84720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nhặt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110845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0492F54-20FF-4EA7-B3D8-8DFE4711B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945" y="304800"/>
            <a:ext cx="9234055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có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nhận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xét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về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hành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động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của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Tôm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Tép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>
                <a:solidFill>
                  <a:srgbClr val="0000FF"/>
                </a:solidFill>
              </a:rPr>
              <a:t>Theo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nhặt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được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của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rơi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lại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người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đánh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mất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2362200"/>
            <a:ext cx="3442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D3B698B1-F39A-49E0-8C78-2A37E6B17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838972"/>
            <a:ext cx="5176838" cy="461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bao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giờ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nhặt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Lúc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797" y="1165889"/>
            <a:ext cx="8289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9263763D-C6F8-452B-9101-8376B6369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195" y="2447419"/>
            <a:ext cx="6977063" cy="27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nhặt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3110176"/>
            <a:ext cx="62484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19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nhặt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1" y="311017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169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MACservice</cp:lastModifiedBy>
  <cp:revision>22</cp:revision>
  <dcterms:created xsi:type="dcterms:W3CDTF">2006-08-16T00:00:00Z</dcterms:created>
  <dcterms:modified xsi:type="dcterms:W3CDTF">2021-03-05T07:58:01Z</dcterms:modified>
</cp:coreProperties>
</file>