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smtClean="0">
                <a:solidFill>
                  <a:srgbClr val="0000FF"/>
                </a:solidFill>
                <a:latin typeface="HP-087" pitchFamily="34" charset="0"/>
              </a:rPr>
              <a:t>Lễ phép vâng lời ông bà, cha mẹ, anh chị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6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5655907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“Con chim vành khuyên 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1804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trong tranh đã thể hiện sự lễ phép, vâng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lời ông bà, cha mẹ, anh chị như thế nào?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2020-2021\Giáo án điện tử các môn - 2020\Dao duc\tranh anh dao duc\Daoduc1 chu de 3 (FB Kim Oanh Be) ẢNH\dd6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2" b="10909"/>
          <a:stretch/>
        </p:blipFill>
        <p:spPr bwMode="auto">
          <a:xfrm>
            <a:off x="1478973" y="2362200"/>
            <a:ext cx="5657372" cy="328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2057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em cần lễ phép, vâng lời ông bà, cha mẹ, anh chị?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295400"/>
            <a:ext cx="885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nào biết lễ phép, vâng lời ? Bạn nào chưa biết lễ phép vâng lời? Vì sao? 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2020-2021\Giáo án điện tử các môn - 2020\Dao duc\tranh anh dao duc\Daoduc1 chu de 3 (FB Kim Oanh Be) ẢNH\dd6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7" b="62905"/>
          <a:stretch/>
        </p:blipFill>
        <p:spPr bwMode="auto">
          <a:xfrm>
            <a:off x="0" y="2362200"/>
            <a:ext cx="8866469" cy="234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676400"/>
            <a:ext cx="89066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chia sẻ với các bạn những việc em đã làm thể hiện sự lễ </a:t>
            </a:r>
          </a:p>
          <a:p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phép, vâng lời ông bà, cha mẹ, anh chị.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566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cùng bạn đóng vai để xử lí các tình huống sau: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" t="22882" b="41439"/>
          <a:stretch/>
        </p:blipFill>
        <p:spPr bwMode="auto">
          <a:xfrm>
            <a:off x="1127086" y="2362200"/>
            <a:ext cx="7816078" cy="25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luôn lễ phép, vâng lời ông bà , cha mẹ, anh chị bằng thái độ và hành vi phù hợp.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62064"/>
            <a:ext cx="80010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0901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            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 ngoan lễ phép vâng lời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 bà, cha mẹ rạng ngời niềm vui.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581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206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ai</cp:lastModifiedBy>
  <cp:revision>14</cp:revision>
  <dcterms:created xsi:type="dcterms:W3CDTF">2006-08-16T00:00:00Z</dcterms:created>
  <dcterms:modified xsi:type="dcterms:W3CDTF">2020-08-16T05:52:37Z</dcterms:modified>
</cp:coreProperties>
</file>