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5" r:id="rId3"/>
    <p:sldMasterId id="2147483690" r:id="rId4"/>
    <p:sldMasterId id="2147483695" r:id="rId5"/>
  </p:sldMasterIdLst>
  <p:notesMasterIdLst>
    <p:notesMasterId r:id="rId22"/>
  </p:notesMasterIdLst>
  <p:sldIdLst>
    <p:sldId id="299" r:id="rId6"/>
    <p:sldId id="272" r:id="rId7"/>
    <p:sldId id="286" r:id="rId8"/>
    <p:sldId id="257" r:id="rId9"/>
    <p:sldId id="298" r:id="rId10"/>
    <p:sldId id="300" r:id="rId11"/>
    <p:sldId id="301" r:id="rId12"/>
    <p:sldId id="302" r:id="rId13"/>
    <p:sldId id="287" r:id="rId14"/>
    <p:sldId id="258" r:id="rId15"/>
    <p:sldId id="305" r:id="rId16"/>
    <p:sldId id="288" r:id="rId17"/>
    <p:sldId id="306" r:id="rId18"/>
    <p:sldId id="259" r:id="rId19"/>
    <p:sldId id="307" r:id="rId20"/>
    <p:sldId id="2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833B"/>
    <a:srgbClr val="D2A000"/>
    <a:srgbClr val="A68E2A"/>
    <a:srgbClr val="AAB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ADB70-5285-4D0D-B2F3-495D26CD7A88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8DAD-17B9-4CC6-BB8C-FB6E621A80A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4246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4126A-0F9A-4EF8-BD27-BD7BAA59B6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04EB5-D4F1-4AC9-8CD5-9B1F953D15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33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0DAF9-F6B7-49B7-8653-C9AF8D67DD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0C29E-4C22-4CE0-B439-2F13838ED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17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BCCE6-C8DB-472F-8296-556323424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0F925-5A59-4809-AD1F-7A6B3FB32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5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F846-F219-40F2-B98C-089A216C32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6EC22-7FC7-425A-A508-18EC679E84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49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51047-05BF-41AD-A760-F58BC00825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EAF22-4AB3-4D3F-8684-0D3F95997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6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5BC61-DE93-473D-8C44-E7B0CF3DC4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2351B-8DD6-426D-B0E2-37B6A1A068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2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527E2-8CF4-4FED-803A-20326CA967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B43B6-D58A-480F-9BE1-C4CD5A2CF0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95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57405-4BA0-48C5-B6BB-31E136711D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D414A-32E7-4937-8D88-3C8106B11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3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5EB5E-3445-43B3-8914-36D00D3415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1CDA1-E62A-4AA7-9629-DD3B5D352C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22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7B42B-ECA4-4BF5-9C05-C93460E1FA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BBBE5-BE9A-43DF-8AB2-802F6356B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16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38521-F66D-4538-9CE0-258D69FB16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2BE18-6FBD-4268-8A2B-173FD8C17F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23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29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42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77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4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05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3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77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25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256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928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634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3676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0845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86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69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0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27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9006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325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122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F93C96-C617-4563-A29E-FED4AF7CE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68329D-95C5-4D4A-930C-58BE43E73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0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7C4C8943-CEFD-AD1C-E62B-DE3DFC0CF5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2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7C4C8943-CEFD-AD1C-E62B-DE3DFC0CF5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6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089B35D9-AEF9-7001-E344-098F8B03AF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275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4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2.jpe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7337" y="2961860"/>
            <a:ext cx="5488605" cy="4243291"/>
          </a:xfrm>
          <a:prstGeom prst="rect">
            <a:avLst/>
          </a:prstGeom>
        </p:spPr>
      </p:pic>
      <p:sp>
        <p:nvSpPr>
          <p:cNvPr id="14" name="文本框 32"/>
          <p:cNvSpPr txBox="1"/>
          <p:nvPr/>
        </p:nvSpPr>
        <p:spPr>
          <a:xfrm>
            <a:off x="1882588" y="1084892"/>
            <a:ext cx="7502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23: Biết nhận lỗi</a:t>
            </a:r>
          </a:p>
        </p:txBody>
      </p:sp>
    </p:spTree>
    <p:extLst>
      <p:ext uri="{BB962C8B-B14F-4D97-AF65-F5344CB8AC3E}">
        <p14:creationId xmlns:p14="http://schemas.microsoft.com/office/powerpoint/2010/main" val="352974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44f0a9d78c68798ded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430" y="534035"/>
            <a:ext cx="10674350" cy="5928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B34859C3-FA99-6131-F30B-0CC29927271C}"/>
              </a:ext>
            </a:extLst>
          </p:cNvPr>
          <p:cNvSpPr/>
          <p:nvPr/>
        </p:nvSpPr>
        <p:spPr>
          <a:xfrm>
            <a:off x="1595604" y="1118398"/>
            <a:ext cx="9198467" cy="3559316"/>
          </a:xfrm>
          <a:custGeom>
            <a:avLst/>
            <a:gdLst/>
            <a:ahLst/>
            <a:cxnLst/>
            <a:rect l="l" t="t" r="r" b="b"/>
            <a:pathLst>
              <a:path w="7395474" h="3414868" extrusionOk="0">
                <a:moveTo>
                  <a:pt x="5479750" y="81"/>
                </a:moveTo>
                <a:cubicBezTo>
                  <a:pt x="5816202" y="-1205"/>
                  <a:pt x="6114668" y="12511"/>
                  <a:pt x="6315836" y="60517"/>
                </a:cubicBezTo>
                <a:cubicBezTo>
                  <a:pt x="6852284" y="188533"/>
                  <a:pt x="7147940" y="651829"/>
                  <a:pt x="6974204" y="810325"/>
                </a:cubicBezTo>
                <a:cubicBezTo>
                  <a:pt x="6909053" y="869761"/>
                  <a:pt x="6780466" y="905194"/>
                  <a:pt x="6597603" y="929161"/>
                </a:cubicBezTo>
                <a:lnTo>
                  <a:pt x="6479571" y="941287"/>
                </a:lnTo>
                <a:lnTo>
                  <a:pt x="6606696" y="957783"/>
                </a:lnTo>
                <a:cubicBezTo>
                  <a:pt x="7049251" y="1033084"/>
                  <a:pt x="7257277" y="1199105"/>
                  <a:pt x="7353289" y="1388462"/>
                </a:cubicBezTo>
                <a:cubicBezTo>
                  <a:pt x="7449301" y="1577819"/>
                  <a:pt x="7379626" y="1953866"/>
                  <a:pt x="7162640" y="2155183"/>
                </a:cubicBezTo>
                <a:lnTo>
                  <a:pt x="7134455" y="2175785"/>
                </a:lnTo>
                <a:lnTo>
                  <a:pt x="7161581" y="2207616"/>
                </a:lnTo>
                <a:cubicBezTo>
                  <a:pt x="7254669" y="2344776"/>
                  <a:pt x="7390525" y="2719680"/>
                  <a:pt x="7297438" y="2884272"/>
                </a:cubicBezTo>
                <a:cubicBezTo>
                  <a:pt x="7204351" y="3048864"/>
                  <a:pt x="7020693" y="3131160"/>
                  <a:pt x="6603059" y="3195168"/>
                </a:cubicBezTo>
                <a:cubicBezTo>
                  <a:pt x="6185425" y="3259176"/>
                  <a:pt x="5332547" y="3231744"/>
                  <a:pt x="4791636" y="3268320"/>
                </a:cubicBezTo>
                <a:cubicBezTo>
                  <a:pt x="4250725" y="3304896"/>
                  <a:pt x="3850702" y="3408528"/>
                  <a:pt x="3357593" y="3414624"/>
                </a:cubicBezTo>
                <a:cubicBezTo>
                  <a:pt x="2864483" y="3420720"/>
                  <a:pt x="2316024" y="3310992"/>
                  <a:pt x="1832978" y="3304896"/>
                </a:cubicBezTo>
                <a:cubicBezTo>
                  <a:pt x="1349932" y="3298800"/>
                  <a:pt x="753672" y="3435960"/>
                  <a:pt x="459315" y="3378048"/>
                </a:cubicBezTo>
                <a:cubicBezTo>
                  <a:pt x="164959" y="3320136"/>
                  <a:pt x="69356" y="3125064"/>
                  <a:pt x="66840" y="2957424"/>
                </a:cubicBezTo>
                <a:cubicBezTo>
                  <a:pt x="64639" y="2810739"/>
                  <a:pt x="193420" y="2575376"/>
                  <a:pt x="367226" y="2428983"/>
                </a:cubicBezTo>
                <a:lnTo>
                  <a:pt x="410797" y="2396854"/>
                </a:lnTo>
                <a:lnTo>
                  <a:pt x="388133" y="2388730"/>
                </a:lnTo>
                <a:cubicBezTo>
                  <a:pt x="151246" y="2286289"/>
                  <a:pt x="19801" y="2119982"/>
                  <a:pt x="1513" y="1955390"/>
                </a:cubicBezTo>
                <a:cubicBezTo>
                  <a:pt x="-22871" y="1735934"/>
                  <a:pt x="251449" y="1293974"/>
                  <a:pt x="531865" y="1132430"/>
                </a:cubicBezTo>
                <a:lnTo>
                  <a:pt x="615420" y="1091841"/>
                </a:lnTo>
                <a:lnTo>
                  <a:pt x="593121" y="1085502"/>
                </a:lnTo>
                <a:cubicBezTo>
                  <a:pt x="545020" y="1067500"/>
                  <a:pt x="505586" y="1043497"/>
                  <a:pt x="463676" y="1011493"/>
                </a:cubicBezTo>
                <a:cubicBezTo>
                  <a:pt x="296036" y="883477"/>
                  <a:pt x="375284" y="536005"/>
                  <a:pt x="555116" y="371413"/>
                </a:cubicBezTo>
                <a:cubicBezTo>
                  <a:pt x="734948" y="206821"/>
                  <a:pt x="1009268" y="78805"/>
                  <a:pt x="1542668" y="23941"/>
                </a:cubicBezTo>
                <a:cubicBezTo>
                  <a:pt x="2076068" y="-30923"/>
                  <a:pt x="3755516" y="42229"/>
                  <a:pt x="3755516" y="42229"/>
                </a:cubicBezTo>
                <a:cubicBezTo>
                  <a:pt x="4252721" y="46039"/>
                  <a:pt x="4918995" y="2224"/>
                  <a:pt x="5479750" y="81"/>
                </a:cubicBezTo>
                <a:close/>
              </a:path>
            </a:pathLst>
          </a:custGeom>
          <a:solidFill>
            <a:srgbClr val="99FFCC"/>
          </a:solidFill>
          <a:ln>
            <a:noFill/>
          </a:ln>
          <a:effectLst>
            <a:outerShdw dist="111621" dir="2700000" algn="tl" rotWithShape="0">
              <a:srgbClr val="C4E0B2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1D17DE-DF08-E033-F458-81C03A1F1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299123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56CE18-BA21-BDBB-8901-BB167E4CF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448" y="306609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81A8475-AC5A-9C7A-597D-6368D5DE1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393" y="868768"/>
            <a:ext cx="251801" cy="24963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C66F6B8-2520-0E1D-AAAA-CD76885F3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0000" y="690750"/>
            <a:ext cx="381887" cy="37859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C6E35EA-D4FD-6CAF-1095-591E8036D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6386" y="2023023"/>
            <a:ext cx="251801" cy="24963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4DC6D19-FA50-118F-4652-82FDB93D1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12184" y="1782871"/>
            <a:ext cx="381887" cy="3785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19339" y="1649740"/>
            <a:ext cx="8198340" cy="2832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021976" y="2055813"/>
            <a:ext cx="10331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từng mắc lỗi với ai chưa? 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làm gì để nhận lỗi và sửa lỗi?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1055084"/>
            <a:ext cx="6570428" cy="412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194857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129" y="2820769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3336" y="204130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7677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59d944be610194e400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550" y="365125"/>
            <a:ext cx="10763885" cy="593979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8086725" y="781050"/>
            <a:ext cx="4128770" cy="386143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Thật thà nhận lỗi với mẹ và xin mẹ tha thứ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Tổng hợp 500 Hình nền powerpoint đẹp 16.9 Chuẩn độ phân giải rộng, phù hợp  với nhiều loại màn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0798"/>
            <a:ext cx="12192001" cy="695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3" descr="1e2e5cc12e9ad1c4888b"/>
          <p:cNvPicPr>
            <a:picLocks noChangeAspect="1"/>
          </p:cNvPicPr>
          <p:nvPr/>
        </p:nvPicPr>
        <p:blipFill rotWithShape="1">
          <a:blip r:embed="rId3"/>
          <a:srcRect l="13637" r="35954"/>
          <a:stretch/>
        </p:blipFill>
        <p:spPr>
          <a:xfrm>
            <a:off x="2003611" y="2363202"/>
            <a:ext cx="5997389" cy="432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8991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45870b86012c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95801" y="2971800"/>
            <a:ext cx="2648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Củng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cố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2108202"/>
            <a:ext cx="5219700" cy="2277863"/>
          </a:xfrm>
          <a:prstGeom prst="rect">
            <a:avLst/>
          </a:prstGeom>
        </p:spPr>
      </p:pic>
      <p:pic>
        <p:nvPicPr>
          <p:cNvPr id="3" name="Picture 8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1839" y="6121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8458200" y="4849091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744070" y="365125"/>
            <a:ext cx="1112071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7e11dfe2adb952e70ba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881" y="365125"/>
            <a:ext cx="10371736" cy="5993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-419100"/>
            <a:ext cx="9424988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0550" y="5413375"/>
            <a:ext cx="11620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5410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19400" y="1524000"/>
            <a:ext cx="6096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>
                <a:solidFill>
                  <a:srgbClr val="FF0000"/>
                </a:solidFill>
                <a:latin typeface="UTM Azuki"/>
                <a:cs typeface="Arial" pitchFamily="34" charset="0"/>
              </a:rPr>
              <a:t>  </a:t>
            </a:r>
            <a:r>
              <a:rPr lang="en-US" sz="800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MÓN QUÀ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BẤT NGỜ</a:t>
            </a:r>
            <a:endParaRPr lang="en-US" sz="8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2667000" y="4343400"/>
            <a:ext cx="2057400" cy="1219200"/>
          </a:xfrm>
          <a:prstGeom prst="rightArrow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9400" y="1065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2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/>
          <p:cNvGrpSpPr/>
          <p:nvPr/>
        </p:nvGrpSpPr>
        <p:grpSpPr>
          <a:xfrm>
            <a:off x="2155371" y="1111249"/>
            <a:ext cx="4415246" cy="3997235"/>
            <a:chOff x="6492240" y="444138"/>
            <a:chExt cx="2710407" cy="2429692"/>
          </a:xfrm>
        </p:grpSpPr>
        <p:sp>
          <p:nvSpPr>
            <p:cNvPr id="8" name="Oval 7"/>
            <p:cNvSpPr/>
            <p:nvPr/>
          </p:nvSpPr>
          <p:spPr>
            <a:xfrm>
              <a:off x="6492240" y="444138"/>
              <a:ext cx="2710407" cy="242969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7150">
              <a:solidFill>
                <a:srgbClr val="D2A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4811"/>
            <a:stretch/>
          </p:blipFill>
          <p:spPr>
            <a:xfrm>
              <a:off x="6492240" y="444138"/>
              <a:ext cx="2710406" cy="2276883"/>
            </a:xfrm>
            <a:prstGeom prst="ellipse">
              <a:avLst/>
            </a:prstGeom>
          </p:spPr>
        </p:pic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754" y="2150440"/>
            <a:ext cx="953589" cy="83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Kết quả hình ảnh cho bag school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1650" y="3401033"/>
            <a:ext cx="2968006" cy="296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84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 sounds effect [non copyrigh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/>
          <p:cNvGrpSpPr/>
          <p:nvPr/>
        </p:nvGrpSpPr>
        <p:grpSpPr>
          <a:xfrm>
            <a:off x="2109650" y="954741"/>
            <a:ext cx="4344937" cy="4464075"/>
            <a:chOff x="7876903" y="1423850"/>
            <a:chExt cx="3108960" cy="3380627"/>
          </a:xfrm>
        </p:grpSpPr>
        <p:sp>
          <p:nvSpPr>
            <p:cNvPr id="6" name="Oval 5"/>
            <p:cNvSpPr/>
            <p:nvPr/>
          </p:nvSpPr>
          <p:spPr>
            <a:xfrm>
              <a:off x="7876903" y="1423850"/>
              <a:ext cx="3108960" cy="3239589"/>
            </a:xfrm>
            <a:prstGeom prst="ellipse">
              <a:avLst/>
            </a:prstGeom>
            <a:solidFill>
              <a:srgbClr val="C5833B"/>
            </a:solidFill>
            <a:ln w="5715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13992" t="10016" r="5286" b="6963"/>
            <a:stretch/>
          </p:blipFill>
          <p:spPr>
            <a:xfrm>
              <a:off x="7942218" y="1554478"/>
              <a:ext cx="2978330" cy="2978332"/>
            </a:xfrm>
            <a:prstGeom prst="ellipse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88889" l="0" r="892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3151620">
              <a:off x="7849546" y="3964068"/>
              <a:ext cx="1248740" cy="432077"/>
            </a:xfrm>
            <a:prstGeom prst="rect">
              <a:avLst/>
            </a:prstGeom>
          </p:spPr>
        </p:pic>
      </p:grpSp>
      <p:pic>
        <p:nvPicPr>
          <p:cNvPr id="9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883" y="4177477"/>
            <a:ext cx="953589" cy="83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bike child 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03095">
            <a:off x="8414559" y="3606100"/>
            <a:ext cx="2820011" cy="197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 sounds effect [non copyrigh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346" y="1277471"/>
            <a:ext cx="6236138" cy="4725521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214" y="2030505"/>
            <a:ext cx="1035189" cy="102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ết quả hình ảnh cho lego toy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484" y="3290047"/>
            <a:ext cx="4611005" cy="259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30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hat-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13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2177902" y="657319"/>
            <a:ext cx="78361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khi mắc lỗi em cần biết nhận lỗi?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38835" y="2411645"/>
            <a:ext cx="10071847" cy="3234827"/>
            <a:chOff x="1438835" y="2411645"/>
            <a:chExt cx="10071847" cy="3234827"/>
          </a:xfrm>
        </p:grpSpPr>
        <p:sp>
          <p:nvSpPr>
            <p:cNvPr id="4" name="Horizontal Scroll 3"/>
            <p:cNvSpPr/>
            <p:nvPr/>
          </p:nvSpPr>
          <p:spPr>
            <a:xfrm>
              <a:off x="1438835" y="2411645"/>
              <a:ext cx="10071847" cy="3234827"/>
            </a:xfrm>
            <a:prstGeom prst="horizontalScroll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22929" y="3252945"/>
              <a:ext cx="9587753" cy="2021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Khi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mắc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lỗi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em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cần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nhận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lỗi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sẽ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giúp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em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nhận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ra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được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lỗi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sai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của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mình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thì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lần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sau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sẽ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không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tái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phạm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nữa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và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được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mọi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người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yêu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quý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  <a:endPara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404</Words>
  <Application>Microsoft Office PowerPoint</Application>
  <PresentationFormat>Widescreen</PresentationFormat>
  <Paragraphs>18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Times New Roman</vt:lpstr>
      <vt:lpstr>UTM Azuki</vt:lpstr>
      <vt:lpstr>Office Theme</vt:lpstr>
      <vt:lpstr>1_Office Theme</vt:lpstr>
      <vt:lpstr>5_Office 主题​​</vt:lpstr>
      <vt:lpstr>6_Office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MY PC</dc:creator>
  <cp:lastModifiedBy>MY PC</cp:lastModifiedBy>
  <cp:revision>16</cp:revision>
  <dcterms:created xsi:type="dcterms:W3CDTF">2020-08-26T09:35:00Z</dcterms:created>
  <dcterms:modified xsi:type="dcterms:W3CDTF">2025-05-18T09:14:16Z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