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4" r:id="rId4"/>
    <p:sldId id="267" r:id="rId5"/>
    <p:sldId id="265" r:id="rId6"/>
    <p:sldId id="270" r:id="rId7"/>
    <p:sldId id="266" r:id="rId8"/>
    <p:sldId id="272" r:id="rId9"/>
    <p:sldId id="27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00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A7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295400"/>
            <a:ext cx="8809703" cy="3124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US" sz="4800" dirty="0">
                <a:solidFill>
                  <a:schemeClr val="tx1"/>
                </a:solidFill>
                <a:latin typeface=".VnAvant" pitchFamily="34" charset="0"/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97951" y="2391074"/>
            <a:ext cx="8305800" cy="1752600"/>
          </a:xfrm>
        </p:spPr>
        <p:txBody>
          <a:bodyPr>
            <a:noAutofit/>
          </a:bodyPr>
          <a:lstStyle/>
          <a:p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Em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tắm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,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gội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sạch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sẽ</a:t>
            </a:r>
            <a:endParaRPr lang="vi-VN" sz="4800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81400" y="1565564"/>
            <a:ext cx="449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4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44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74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FF0000"/>
                </a:solidFill>
                <a:latin typeface="HP-089" pitchFamily="34" charset="0"/>
              </a:rPr>
              <a:t>Khởi động</a:t>
            </a:r>
            <a:endParaRPr lang="vi-VN" sz="3600" b="1" dirty="0">
              <a:solidFill>
                <a:srgbClr val="FF0000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57400" y="5681990"/>
            <a:ext cx="64146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CHÒM TÓC XINH</a:t>
            </a:r>
          </a:p>
        </p:txBody>
      </p:sp>
    </p:spTree>
    <p:extLst>
      <p:ext uri="{BB962C8B-B14F-4D97-AF65-F5344CB8AC3E}">
        <p14:creationId xmlns:p14="http://schemas.microsoft.com/office/powerpoint/2010/main" val="2341837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85335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18682" y="4032010"/>
            <a:ext cx="55066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tắm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gội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hằng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24967DEE-9506-420E-8A80-87A6CBEBBB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548" y="1196180"/>
            <a:ext cx="4286904" cy="2750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192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97182" y="5520749"/>
            <a:ext cx="47389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</a:rPr>
              <a:t>Em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tắm</a:t>
            </a:r>
            <a:r>
              <a:rPr lang="en-US" sz="3200" dirty="0">
                <a:solidFill>
                  <a:srgbClr val="0000FF"/>
                </a:solidFill>
              </a:rPr>
              <a:t>, </a:t>
            </a:r>
            <a:r>
              <a:rPr lang="en-US" sz="3200" dirty="0" err="1">
                <a:solidFill>
                  <a:srgbClr val="0000FF"/>
                </a:solidFill>
              </a:rPr>
              <a:t>gội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như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thế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nào</a:t>
            </a:r>
            <a:r>
              <a:rPr lang="en-US" sz="3200" dirty="0">
                <a:solidFill>
                  <a:srgbClr val="0000FF"/>
                </a:solidFill>
              </a:rPr>
              <a:t> ?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4046D24D-92D9-423D-83F2-E410AF0154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7265" y="1196180"/>
            <a:ext cx="4048125" cy="23717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51840EFA-B08B-4105-8291-1CAB76CA3C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8614" y="3726872"/>
            <a:ext cx="5305425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893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9416" y="1600200"/>
            <a:ext cx="90145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sạch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54BC0942-8993-4664-8BD3-D412B088A4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840" y="2438400"/>
            <a:ext cx="7132320" cy="247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7177" y="1219200"/>
            <a:ext cx="82896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sẻ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tắm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gội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hằng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0285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7177" y="1219200"/>
            <a:ext cx="86885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sạch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 </a:t>
            </a:r>
          </a:p>
        </p:txBody>
      </p:sp>
      <p:sp>
        <p:nvSpPr>
          <p:cNvPr id="3" name="Trapezoid 2"/>
          <p:cNvSpPr/>
          <p:nvPr/>
        </p:nvSpPr>
        <p:spPr>
          <a:xfrm>
            <a:off x="4114800" y="3810000"/>
            <a:ext cx="1295400" cy="762000"/>
          </a:xfrm>
          <a:prstGeom prst="trapezoi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7177" y="1219200"/>
            <a:ext cx="6242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tắm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gội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sạch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5105400" y="2895600"/>
            <a:ext cx="3657600" cy="3276600"/>
          </a:xfrm>
          <a:prstGeom prst="rect">
            <a:avLst/>
          </a:prstGeom>
          <a:solidFill>
            <a:srgbClr val="FFFF99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246902" y="3352799"/>
            <a:ext cx="3583032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tóc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gàng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Hằng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tắm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gội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càng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xinh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42"/>
          <a:stretch/>
        </p:blipFill>
        <p:spPr bwMode="auto">
          <a:xfrm>
            <a:off x="1226129" y="3220848"/>
            <a:ext cx="2514600" cy="208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9671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46084" name="Picture 4" descr="Lovely_illustration_of_Happy_family_behide_a_star_wallcoo_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3352800" y="2562225"/>
            <a:ext cx="373380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Chóc thÇy c«, c¸c con cïng </a:t>
            </a:r>
          </a:p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gia </a:t>
            </a:r>
            <a:r>
              <a:rPr lang="en-US" sz="360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4400" b="1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m·i m·i </a:t>
            </a:r>
          </a:p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h¹nh phóc !</a:t>
            </a:r>
          </a:p>
        </p:txBody>
      </p:sp>
    </p:spTree>
    <p:extLst>
      <p:ext uri="{BB962C8B-B14F-4D97-AF65-F5344CB8AC3E}">
        <p14:creationId xmlns:p14="http://schemas.microsoft.com/office/powerpoint/2010/main" val="1996367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45"/>
    </mc:Choice>
    <mc:Fallback xmlns="">
      <p:transition spd="slow" advTm="6645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137</Words>
  <Application>Microsoft Office PowerPoint</Application>
  <PresentationFormat>On-screen Show (4:3)</PresentationFormat>
  <Paragraphs>23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Khởi động</vt:lpstr>
      <vt:lpstr>Khám phá</vt:lpstr>
      <vt:lpstr>Khám phá</vt:lpstr>
      <vt:lpstr>Luyện tập</vt:lpstr>
      <vt:lpstr>Luyện tập</vt:lpstr>
      <vt:lpstr>Vận dụng</vt:lpstr>
      <vt:lpstr>Vận dụng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</dc:creator>
  <cp:lastModifiedBy>ai</cp:lastModifiedBy>
  <cp:revision>12</cp:revision>
  <dcterms:created xsi:type="dcterms:W3CDTF">2006-08-16T00:00:00Z</dcterms:created>
  <dcterms:modified xsi:type="dcterms:W3CDTF">2020-08-16T11:44:26Z</dcterms:modified>
</cp:coreProperties>
</file>