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1" r:id="rId3"/>
    <p:sldId id="262" r:id="rId4"/>
    <p:sldId id="267" r:id="rId5"/>
    <p:sldId id="270" r:id="rId6"/>
    <p:sldId id="269" r:id="rId7"/>
    <p:sldId id="274" r:id="rId8"/>
    <p:sldId id="275" r:id="rId9"/>
    <p:sldId id="282" r:id="rId10"/>
    <p:sldId id="281" r:id="rId11"/>
    <p:sldId id="272" r:id="rId12"/>
    <p:sldId id="280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4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E3C39-3B88-4887-87A8-19C541C21B0D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5903D-702D-4907-B695-8737E68C0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7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1</a:t>
            </a:fld>
            <a:endParaRPr lang="en-US" altLang="vi-V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8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2</a:t>
            </a:fld>
            <a:endParaRPr lang="en-US" altLang="vi-V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35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3</a:t>
            </a:fld>
            <a:endParaRPr lang="en-US" altLang="vi-V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69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4</a:t>
            </a:fld>
            <a:endParaRPr lang="en-US" altLang="vi-V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9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5</a:t>
            </a:fld>
            <a:endParaRPr lang="en-US" altLang="vi-V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33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6</a:t>
            </a:fld>
            <a:endParaRPr lang="en-US" altLang="vi-V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8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10</a:t>
            </a:fld>
            <a:endParaRPr lang="en-US" altLang="vi-V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52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11</a:t>
            </a:fld>
            <a:endParaRPr lang="en-US" altLang="vi-V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38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3A5FD5-B817-4D4C-8DFD-CC7D50FD4F5C}" type="slidenum">
              <a:rPr lang="en-US" altLang="vi-VN" smtClean="0"/>
              <a:pPr>
                <a:spcBef>
                  <a:spcPct val="0"/>
                </a:spcBef>
              </a:pPr>
              <a:t>12</a:t>
            </a:fld>
            <a:endParaRPr lang="en-US" altLang="vi-V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8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8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3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7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7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6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7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4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8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3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6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075D-BF6D-4165-9F12-CDBD528DA5F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5075D-BF6D-4165-9F12-CDBD528DA5F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C3ECA-DBA4-4C8E-8AFD-DC71C47F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5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0"/>
            <a:ext cx="12331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4"/>
    </mc:Choice>
    <mc:Fallback xmlns="">
      <p:transition spd="slow" advTm="88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16"/>
          <p:cNvSpPr txBox="1">
            <a:spLocks noChangeArrowheads="1"/>
          </p:cNvSpPr>
          <p:nvPr/>
        </p:nvSpPr>
        <p:spPr bwMode="auto">
          <a:xfrm>
            <a:off x="1494054" y="230537"/>
            <a:ext cx="8963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LỚP 1-  </a:t>
            </a:r>
            <a:r>
              <a:rPr lang="en-US" altLang="vi-VN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NỐI TRI THỨC VỚI CUỘC SỐNG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7" y="2236027"/>
            <a:ext cx="3002585" cy="4033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3757">
            <a:off x="4552723" y="1977818"/>
            <a:ext cx="1257300" cy="4549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3965" y="3412116"/>
            <a:ext cx="3663607" cy="2505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2050" y="630647"/>
            <a:ext cx="8775700" cy="1466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64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66"/>
    </mc:Choice>
    <mc:Fallback xmlns="">
      <p:transition spd="slow" advTm="17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900" y="1016000"/>
            <a:ext cx="9017000" cy="584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620" y="136532"/>
            <a:ext cx="7224869" cy="1376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00" y="0"/>
            <a:ext cx="11722100" cy="680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66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51"/>
    </mc:Choice>
    <mc:Fallback xmlns="">
      <p:transition spd="slow" advTm="5545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3025"/>
            <a:ext cx="5969000" cy="6931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293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51"/>
    </mc:Choice>
    <mc:Fallback xmlns="">
      <p:transition spd="slow" advTm="5545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0"/>
            <a:ext cx="124841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025" y="0"/>
            <a:ext cx="1428750" cy="1133475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 rot="21440930">
            <a:off x="2015758" y="981661"/>
            <a:ext cx="9390123" cy="529435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390103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6" y="0"/>
            <a:ext cx="3562847" cy="1638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074" y="57264"/>
            <a:ext cx="6816725" cy="1466736"/>
          </a:xfrm>
          <a:prstGeom prst="rect">
            <a:avLst/>
          </a:prstGeom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216622" y="2438571"/>
            <a:ext cx="77401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chơi trò chơi : “Ai nhanh hơn ”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1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25"/>
    </mc:Choice>
    <mc:Fallback xmlns="">
      <p:transition spd="slow" advTm="137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E180D4A7-C9FB-4DFB-919C-405C955672EB}">
      <p14:showEvtLst xmlns:p14="http://schemas.microsoft.com/office/powerpoint/2010/main">
        <p14:playEvt time="8594" objId="11"/>
        <p14:pauseEvt time="92443" objId="11"/>
        <p14:stopEvt time="137525" objId="11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2679667" y="944787"/>
            <a:ext cx="91821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tranh và cho biết những tình huống có thể dẫn đến điện giật và hậu quả của nó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37" y="0"/>
            <a:ext cx="2896004" cy="18004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900" y="0"/>
            <a:ext cx="7823200" cy="944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37" y="2044700"/>
            <a:ext cx="6743699" cy="4613281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>
            <a:off x="8217800" y="1421840"/>
            <a:ext cx="3542400" cy="297289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em tự ý cắm điện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7947734" y="3741186"/>
            <a:ext cx="3277962" cy="265368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gần nguồn điện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4584700" y="1800476"/>
            <a:ext cx="3925774" cy="266203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 gần đường điện</a:t>
            </a: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4458141" y="3975226"/>
            <a:ext cx="3242325" cy="288277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vi-VN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dây điện bị đứ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7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81"/>
    </mc:Choice>
    <mc:Fallback xmlns="">
      <p:transition spd="slow" advTm="95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8" y="428628"/>
            <a:ext cx="2896004" cy="1800476"/>
          </a:xfrm>
          <a:prstGeom prst="rect">
            <a:avLst/>
          </a:prstGeom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79400" y="1696878"/>
            <a:ext cx="1191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còn những tình huống nào có thể dẫn đến bị điện giật?Em sẽ làm gì để phòng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tránh tai nạn điện giật?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100" y="0"/>
            <a:ext cx="6108700" cy="1536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7"/>
    </mc:Choice>
    <mc:Fallback xmlns="">
      <p:transition spd="slow" advTm="37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" y="0"/>
            <a:ext cx="3437827" cy="1066800"/>
          </a:xfrm>
          <a:prstGeom prst="rect">
            <a:avLst/>
          </a:prstGeom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213100" y="538661"/>
            <a:ext cx="87248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nào nên làm? Việc nào không nên làm? Vì sao?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738990"/>
            <a:ext cx="10807700" cy="50169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2168" y="5580963"/>
            <a:ext cx="666208" cy="685801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8837" y="5580963"/>
            <a:ext cx="666208" cy="68580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0" name="Rectangle 9"/>
          <p:cNvSpPr/>
          <p:nvPr/>
        </p:nvSpPr>
        <p:spPr>
          <a:xfrm>
            <a:off x="7772400" y="2044700"/>
            <a:ext cx="533400" cy="4953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x</a:t>
            </a:r>
            <a:endParaRPr lang="en-US" sz="4400" b="1" dirty="0"/>
          </a:p>
        </p:txBody>
      </p:sp>
      <p:sp>
        <p:nvSpPr>
          <p:cNvPr id="17" name="Rectangle 16"/>
          <p:cNvSpPr/>
          <p:nvPr/>
        </p:nvSpPr>
        <p:spPr>
          <a:xfrm>
            <a:off x="1397000" y="3512460"/>
            <a:ext cx="520700" cy="4953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 dirty="0"/>
              <a:t>x</a:t>
            </a:r>
            <a:endParaRPr lang="en-US" sz="4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4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59"/>
    </mc:Choice>
    <mc:Fallback xmlns="">
      <p:transition spd="slow" advTm="70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3" y="0"/>
            <a:ext cx="3384833" cy="985481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 rot="21440930">
            <a:off x="11178" y="4402996"/>
            <a:ext cx="6728332" cy="236790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vi-VN" alt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tự ý cắm điện.</a:t>
            </a:r>
            <a:endParaRPr lang="en-US" altLang="vi-V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Explosion 2 14"/>
          <p:cNvSpPr/>
          <p:nvPr/>
        </p:nvSpPr>
        <p:spPr>
          <a:xfrm rot="21360559">
            <a:off x="-174706" y="2084684"/>
            <a:ext cx="8020357" cy="2409070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chơi gần đường điện.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150" y="25166"/>
            <a:ext cx="6108700" cy="1044239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39700" y="1000207"/>
            <a:ext cx="115830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phòng, tránh bị điện giật như thế nào?Hãy chia sẻ với bạn bè nhé!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2 8"/>
          <p:cNvSpPr/>
          <p:nvPr/>
        </p:nvSpPr>
        <p:spPr>
          <a:xfrm rot="21361966">
            <a:off x="5655633" y="1838041"/>
            <a:ext cx="6997505" cy="3668943"/>
          </a:xfrm>
          <a:prstGeom prst="irregularSeal2">
            <a:avLst/>
          </a:prstGeom>
          <a:solidFill>
            <a:srgbClr val="7030A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vi-VN" alt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người lớn giúp đỡ khi phát hiện sự cố về điện.</a:t>
            </a:r>
            <a:endParaRPr lang="en-US" altLang="vi-VN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1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23"/>
    </mc:Choice>
    <mc:Fallback xmlns="">
      <p:transition spd="slow" advTm="129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9" y="126831"/>
            <a:ext cx="3474792" cy="1193969"/>
          </a:xfrm>
          <a:prstGeom prst="rect">
            <a:avLst/>
          </a:prstGeom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316701" y="1272252"/>
            <a:ext cx="73544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 ra lời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17731" y="2016010"/>
            <a:ext cx="6148769" cy="338149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nóng, Minh và Quang cởi áo chơi đùa.Quang nghịch ngợm, ném áo Minh lên trên cột điện. Minh định trèo lên lấy.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0" y="86366"/>
            <a:ext cx="7224869" cy="10442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593574"/>
            <a:ext cx="4382930" cy="468814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 flipH="1">
            <a:off x="4316701" y="1541407"/>
            <a:ext cx="282129" cy="2492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3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03"/>
    </mc:Choice>
    <mc:Fallback xmlns="">
      <p:transition spd="slow" advTm="128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htning Bolt 5"/>
          <p:cNvSpPr/>
          <p:nvPr/>
        </p:nvSpPr>
        <p:spPr>
          <a:xfrm>
            <a:off x="1963932" y="1525890"/>
            <a:ext cx="761999" cy="716787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725931" y="1938410"/>
            <a:ext cx="6546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ơi, đừng làm thế nguy hiểm lắm.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ghtning Bolt 9"/>
          <p:cNvSpPr/>
          <p:nvPr/>
        </p:nvSpPr>
        <p:spPr>
          <a:xfrm>
            <a:off x="2046321" y="2554436"/>
            <a:ext cx="761999" cy="716787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ightning Bolt 10"/>
          <p:cNvSpPr/>
          <p:nvPr/>
        </p:nvSpPr>
        <p:spPr>
          <a:xfrm>
            <a:off x="2160621" y="3669294"/>
            <a:ext cx="761999" cy="716787"/>
          </a:xfrm>
          <a:prstGeom prst="lightningBol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470960" y="2940149"/>
            <a:ext cx="6546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ơi, nhờ người lớn giúp đi bạn.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470960" y="4027689"/>
            <a:ext cx="6546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ơi, bạn phải cẩn thận nhé.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25005" y="1672723"/>
            <a:ext cx="1638927" cy="1841085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Lời khuyên</a:t>
            </a:r>
            <a:endParaRPr lang="en-US" sz="28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620" y="149232"/>
            <a:ext cx="7224869" cy="13766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9" y="126832"/>
            <a:ext cx="2447711" cy="92054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12800" y="5214035"/>
            <a:ext cx="10985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thực hiện một số cách đơn giản và phù hợp để phòng tránh điện giật.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29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95"/>
    </mc:Choice>
    <mc:Fallback xmlns="">
      <p:transition spd="slow" advTm="31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 animBg="1"/>
      <p:bldP spid="13" grpId="0"/>
      <p:bldP spid="14" grpId="0"/>
      <p:bldP spid="15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900"/>
            <a:ext cx="12191999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09" y="1653702"/>
            <a:ext cx="4089400" cy="48613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638" y="1653702"/>
            <a:ext cx="5041761" cy="45030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49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95"/>
    </mc:Choice>
    <mc:Fallback xmlns="">
      <p:transition spd="slow" advTm="3169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1|9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7|9|18.1|1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3|2.6|3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262</Words>
  <Application>Microsoft Office PowerPoint</Application>
  <PresentationFormat>Widescreen</PresentationFormat>
  <Paragraphs>32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163</cp:revision>
  <cp:lastPrinted>2021-10-15T15:51:15Z</cp:lastPrinted>
  <dcterms:created xsi:type="dcterms:W3CDTF">2021-10-14T08:47:24Z</dcterms:created>
  <dcterms:modified xsi:type="dcterms:W3CDTF">2025-05-18T09:50:32Z</dcterms:modified>
</cp:coreProperties>
</file>