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sldIdLst>
    <p:sldId id="277" r:id="rId5"/>
    <p:sldId id="296" r:id="rId6"/>
    <p:sldId id="279" r:id="rId7"/>
    <p:sldId id="264" r:id="rId8"/>
    <p:sldId id="295" r:id="rId9"/>
    <p:sldId id="280" r:id="rId10"/>
    <p:sldId id="265" r:id="rId11"/>
    <p:sldId id="286" r:id="rId12"/>
    <p:sldId id="287" r:id="rId13"/>
    <p:sldId id="288" r:id="rId14"/>
    <p:sldId id="289" r:id="rId15"/>
    <p:sldId id="290" r:id="rId16"/>
    <p:sldId id="291" r:id="rId17"/>
    <p:sldId id="297" r:id="rId18"/>
    <p:sldId id="270" r:id="rId19"/>
    <p:sldId id="281" r:id="rId20"/>
    <p:sldId id="266" r:id="rId21"/>
    <p:sldId id="284" r:id="rId22"/>
    <p:sldId id="285" r:id="rId23"/>
    <p:sldId id="272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31A9-E94D-4D68-9FC6-E70684F20921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D5BB-CB23-4F7D-8F94-093BD79A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8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9460" r="210" b="2236"/>
          <a:stretch/>
        </p:blipFill>
        <p:spPr>
          <a:xfrm>
            <a:off x="457200" y="274638"/>
            <a:ext cx="83058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954992"/>
            <a:ext cx="3920068" cy="859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486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80" t="-1529" r="15040" b="1529"/>
          <a:stretch/>
        </p:blipFill>
        <p:spPr>
          <a:xfrm>
            <a:off x="-3124200" y="274638"/>
            <a:ext cx="11811000" cy="4983162"/>
          </a:xfrm>
        </p:spPr>
      </p:pic>
      <p:sp>
        <p:nvSpPr>
          <p:cNvPr id="6" name="Rectangle 5"/>
          <p:cNvSpPr/>
          <p:nvPr/>
        </p:nvSpPr>
        <p:spPr>
          <a:xfrm>
            <a:off x="3200400" y="59436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94899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12898"/>
          <a:stretch/>
        </p:blipFill>
        <p:spPr>
          <a:xfrm>
            <a:off x="457200" y="274638"/>
            <a:ext cx="8229600" cy="5516562"/>
          </a:xfrm>
        </p:spPr>
      </p:pic>
      <p:sp>
        <p:nvSpPr>
          <p:cNvPr id="5" name="Rectangle 4"/>
          <p:cNvSpPr/>
          <p:nvPr/>
        </p:nvSpPr>
        <p:spPr>
          <a:xfrm>
            <a:off x="3347562" y="61722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92213"/>
            <a:ext cx="7638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3800" r="14008" b="-3800"/>
          <a:stretch/>
        </p:blipFill>
        <p:spPr>
          <a:xfrm>
            <a:off x="457200" y="380999"/>
            <a:ext cx="8229600" cy="5548441"/>
          </a:xfrm>
        </p:spPr>
      </p:pic>
      <p:sp>
        <p:nvSpPr>
          <p:cNvPr id="5" name="Rectangle 4"/>
          <p:cNvSpPr/>
          <p:nvPr/>
        </p:nvSpPr>
        <p:spPr>
          <a:xfrm>
            <a:off x="3124200" y="6100465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36" y="5638800"/>
            <a:ext cx="849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3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6" y="76200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956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4559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4148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575194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圆角矩形 1"/>
          <p:cNvSpPr/>
          <p:nvPr/>
        </p:nvSpPr>
        <p:spPr>
          <a:xfrm>
            <a:off x="190103" y="927847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812552"/>
            <a:ext cx="7432951" cy="226349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1840261"/>
            <a:ext cx="735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424" y="1371600"/>
            <a:ext cx="1478756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9237" y="1022350"/>
            <a:ext cx="147756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2200" y="2819400"/>
            <a:ext cx="472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TIẾT HỌC KẾT THÚC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Khám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6562" y="-674162"/>
            <a:ext cx="812987" cy="216131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-171182"/>
            <a:ext cx="5791200" cy="1196180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90" y="590065"/>
            <a:ext cx="8700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1913503"/>
            <a:ext cx="9144000" cy="4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450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1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4696541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97" y="4925141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0" y="33852"/>
            <a:ext cx="3657599" cy="25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15240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472" y="152400"/>
            <a:ext cx="88530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4618" y="1490484"/>
            <a:ext cx="9144000" cy="5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457200" y="274638"/>
            <a:ext cx="7930452" cy="5333999"/>
          </a:xfrm>
        </p:spPr>
      </p:pic>
      <p:sp>
        <p:nvSpPr>
          <p:cNvPr id="7" name="Rectangle 6"/>
          <p:cNvSpPr/>
          <p:nvPr/>
        </p:nvSpPr>
        <p:spPr>
          <a:xfrm>
            <a:off x="3048000" y="5947353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82" y="537780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1439" b="-9931"/>
          <a:stretch/>
        </p:blipFill>
        <p:spPr>
          <a:xfrm>
            <a:off x="457200" y="242311"/>
            <a:ext cx="8229600" cy="5863721"/>
          </a:xfrm>
        </p:spPr>
      </p:pic>
      <p:sp>
        <p:nvSpPr>
          <p:cNvPr id="5" name="Rectangle 4"/>
          <p:cNvSpPr/>
          <p:nvPr/>
        </p:nvSpPr>
        <p:spPr>
          <a:xfrm>
            <a:off x="2819400" y="6104814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626" y="5546878"/>
            <a:ext cx="469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241</Words>
  <Application>Microsoft Office PowerPoint</Application>
  <PresentationFormat>On-screen Show (4:3)</PresentationFormat>
  <Paragraphs>34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MY PC</cp:lastModifiedBy>
  <cp:revision>49</cp:revision>
  <dcterms:created xsi:type="dcterms:W3CDTF">2006-08-16T00:00:00Z</dcterms:created>
  <dcterms:modified xsi:type="dcterms:W3CDTF">2025-05-18T09:50:52Z</dcterms:modified>
</cp:coreProperties>
</file>