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7" r:id="rId5"/>
    <p:sldId id="265" r:id="rId6"/>
    <p:sldId id="270" r:id="rId7"/>
    <p:sldId id="266" r:id="rId8"/>
    <p:sldId id="272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4"/>
            <a:ext cx="8305800" cy="1752600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Tự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giác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học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tập</a:t>
            </a:r>
            <a:endParaRPr lang="vi-VN" sz="4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17</a:t>
            </a: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FF0000"/>
                </a:solidFill>
                <a:latin typeface="HP-089" pitchFamily="34" charset="0"/>
              </a:rPr>
              <a:t>Khởi động</a:t>
            </a:r>
            <a:endParaRPr lang="vi-VN" sz="3600" b="1" dirty="0">
              <a:solidFill>
                <a:srgbClr val="FF0000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95600" y="251145"/>
            <a:ext cx="6414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HAI CHÚ MÈO NGOAN</a:t>
            </a:r>
          </a:p>
        </p:txBody>
      </p:sp>
    </p:spTree>
    <p:extLst>
      <p:ext uri="{BB962C8B-B14F-4D97-AF65-F5344CB8AC3E}">
        <p14:creationId xmlns:p14="http://schemas.microsoft.com/office/powerpoint/2010/main" val="2341837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85335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5300" y="5486400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2E688FE-D9A4-4049-A12B-6BD56F6F2B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6870" y="1295400"/>
            <a:ext cx="5870259" cy="3910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4956" y="13716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</a:rPr>
              <a:t>Vì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sao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cần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tự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giác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học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tập</a:t>
            </a:r>
            <a:r>
              <a:rPr lang="en-US" sz="3200" dirty="0">
                <a:solidFill>
                  <a:srgbClr val="0000FF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0945" y="1196180"/>
            <a:ext cx="8449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600CC60-59A9-499B-9026-1739F42CFE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590" y="2133600"/>
            <a:ext cx="7758850" cy="409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177" y="1219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tập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chưa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chia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sẻ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cùng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2085508"/>
            <a:ext cx="32773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ra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Trapezoid 2"/>
          <p:cNvSpPr/>
          <p:nvPr/>
        </p:nvSpPr>
        <p:spPr>
          <a:xfrm>
            <a:off x="4114800" y="3810000"/>
            <a:ext cx="1295400" cy="762000"/>
          </a:xfrm>
          <a:prstGeom prst="trapezoi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9145872-0BCF-45DF-A7F0-AFEDB28A03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1036147"/>
            <a:ext cx="5334000" cy="3535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7" y="1219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thói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ở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772972" y="2424268"/>
            <a:ext cx="7072744" cy="2086520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72973" y="2802911"/>
            <a:ext cx="731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             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/>
        </p:blipFill>
        <p:spPr bwMode="auto">
          <a:xfrm>
            <a:off x="3810000" y="5347855"/>
            <a:ext cx="1295400" cy="1197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352800" y="2562225"/>
            <a:ext cx="3733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Chóc thÇy c«, c¸c con cïng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gia </a:t>
            </a:r>
            <a:r>
              <a:rPr lang="en-US" sz="360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4400" b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m·i m·i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h¹nh phóc !</a:t>
            </a:r>
          </a:p>
        </p:txBody>
      </p:sp>
    </p:spTree>
    <p:extLst>
      <p:ext uri="{BB962C8B-B14F-4D97-AF65-F5344CB8AC3E}">
        <p14:creationId xmlns:p14="http://schemas.microsoft.com/office/powerpoint/2010/main" val="199636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139</Words>
  <Application>Microsoft Office PowerPoint</Application>
  <PresentationFormat>On-screen Show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Khởi động</vt:lpstr>
      <vt:lpstr>Khám phá</vt:lpstr>
      <vt:lpstr>Khám phá</vt:lpstr>
      <vt:lpstr>Luyện tập</vt:lpstr>
      <vt:lpstr>Luyện tập</vt:lpstr>
      <vt:lpstr>Vận dụng</vt:lpstr>
      <vt:lpstr>Vận dụng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ai</cp:lastModifiedBy>
  <cp:revision>24</cp:revision>
  <dcterms:created xsi:type="dcterms:W3CDTF">2006-08-16T00:00:00Z</dcterms:created>
  <dcterms:modified xsi:type="dcterms:W3CDTF">2020-08-16T12:34:30Z</dcterms:modified>
</cp:coreProperties>
</file>