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trật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tự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trong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trường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lớp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152400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“NGHE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BÀI”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61725" y="4909435"/>
            <a:ext cx="48205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C0E27C7-3B29-454D-86A5-31BD5F755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299" y="1521202"/>
            <a:ext cx="6597402" cy="327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749" y="4697721"/>
            <a:ext cx="7638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giữ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trật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tự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trong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trường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lớp</a:t>
            </a:r>
            <a:r>
              <a:rPr lang="en-US" sz="3200" dirty="0">
                <a:solidFill>
                  <a:srgbClr val="0000FF"/>
                </a:solidFill>
              </a:rPr>
              <a:t>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8A385FC-AC4A-442B-9E00-4FEE96BE9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140" y="1575504"/>
            <a:ext cx="5495718" cy="308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0927" y="1600200"/>
            <a:ext cx="91877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B1EDCC9-901D-4EEF-A4BC-E06CBD65D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5" y="2642175"/>
            <a:ext cx="8877300" cy="261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769" y="1629974"/>
            <a:ext cx="776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CA4D74B-AD4C-416B-996B-5BB97D2E9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99" y="2728120"/>
            <a:ext cx="7188802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6019" y="1259320"/>
            <a:ext cx="86393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607351" y="3124200"/>
            <a:ext cx="4343400" cy="2085444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88173" y="3628313"/>
            <a:ext cx="42562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142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19</cp:revision>
  <dcterms:created xsi:type="dcterms:W3CDTF">2006-08-16T00:00:00Z</dcterms:created>
  <dcterms:modified xsi:type="dcterms:W3CDTF">2020-08-16T11:55:20Z</dcterms:modified>
</cp:coreProperties>
</file>