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0" r:id="rId2"/>
    <p:sldId id="265" r:id="rId3"/>
    <p:sldId id="257" r:id="rId4"/>
    <p:sldId id="308" r:id="rId5"/>
    <p:sldId id="307" r:id="rId6"/>
    <p:sldId id="301" r:id="rId7"/>
    <p:sldId id="297" r:id="rId8"/>
    <p:sldId id="295" r:id="rId9"/>
    <p:sldId id="277" r:id="rId10"/>
    <p:sldId id="279" r:id="rId11"/>
    <p:sldId id="258" r:id="rId12"/>
    <p:sldId id="268" r:id="rId13"/>
    <p:sldId id="269" r:id="rId14"/>
    <p:sldId id="270" r:id="rId15"/>
    <p:sldId id="271" r:id="rId16"/>
    <p:sldId id="272" r:id="rId17"/>
    <p:sldId id="259" r:id="rId18"/>
    <p:sldId id="302" r:id="rId19"/>
    <p:sldId id="260" r:id="rId20"/>
    <p:sldId id="296" r:id="rId21"/>
    <p:sldId id="304" r:id="rId22"/>
    <p:sldId id="306" r:id="rId23"/>
    <p:sldId id="26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FD8E4-42D0-4AD8-B69C-B133BA4ADD00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052E2-58E9-4E81-A057-16302DF0F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7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671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6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E355B-2C1D-40E0-89EC-B1F2867D8B58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.mp3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5.emf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6.wav"/><Relationship Id="rId7" Type="http://schemas.openxmlformats.org/officeDocument/2006/relationships/audio" Target="../media/audio6.wav"/><Relationship Id="rId12" Type="http://schemas.openxmlformats.org/officeDocument/2006/relationships/image" Target="../media/image34.png"/><Relationship Id="rId17" Type="http://schemas.openxmlformats.org/officeDocument/2006/relationships/image" Target="../media/image23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audio" Target="../media/audio5.wav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5" Type="http://schemas.openxmlformats.org/officeDocument/2006/relationships/image" Target="../media/image37.png"/><Relationship Id="rId10" Type="http://schemas.openxmlformats.org/officeDocument/2006/relationships/image" Target="../media/image32.emf"/><Relationship Id="rId19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5.emf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6.wav"/><Relationship Id="rId7" Type="http://schemas.openxmlformats.org/officeDocument/2006/relationships/audio" Target="../media/audio6.wav"/><Relationship Id="rId12" Type="http://schemas.openxmlformats.org/officeDocument/2006/relationships/image" Target="../media/image34.png"/><Relationship Id="rId17" Type="http://schemas.openxmlformats.org/officeDocument/2006/relationships/image" Target="../media/image20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audio" Target="../media/audio5.wav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5" Type="http://schemas.openxmlformats.org/officeDocument/2006/relationships/image" Target="../media/image37.png"/><Relationship Id="rId10" Type="http://schemas.openxmlformats.org/officeDocument/2006/relationships/image" Target="../media/image32.emf"/><Relationship Id="rId19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5.emf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6.wav"/><Relationship Id="rId7" Type="http://schemas.openxmlformats.org/officeDocument/2006/relationships/audio" Target="../media/audio6.wav"/><Relationship Id="rId12" Type="http://schemas.openxmlformats.org/officeDocument/2006/relationships/image" Target="../media/image34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audio" Target="../media/audio5.wav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5" Type="http://schemas.openxmlformats.org/officeDocument/2006/relationships/image" Target="../media/image37.png"/><Relationship Id="rId10" Type="http://schemas.openxmlformats.org/officeDocument/2006/relationships/image" Target="../media/image32.emf"/><Relationship Id="rId19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5.emf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6.wav"/><Relationship Id="rId7" Type="http://schemas.openxmlformats.org/officeDocument/2006/relationships/audio" Target="../media/audio6.wav"/><Relationship Id="rId12" Type="http://schemas.openxmlformats.org/officeDocument/2006/relationships/image" Target="../media/image34.png"/><Relationship Id="rId17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audio" Target="../media/audio5.wav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5" Type="http://schemas.openxmlformats.org/officeDocument/2006/relationships/image" Target="../media/image37.png"/><Relationship Id="rId10" Type="http://schemas.openxmlformats.org/officeDocument/2006/relationships/image" Target="../media/image32.emf"/><Relationship Id="rId19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E54DF-6C0E-4865-B934-F06C62A79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ạy Bé Mặc Quần Áo - Nhạc Thiếu Nhi Hay Cho Bé - TOPKID">
            <a:hlinkClick r:id="" action="ppaction://media"/>
            <a:extLst>
              <a:ext uri="{FF2B5EF4-FFF2-40B4-BE49-F238E27FC236}">
                <a16:creationId xmlns:a16="http://schemas.microsoft.com/office/drawing/2014/main" id="{A7D24064-C551-4192-B662-76BFB4E218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9067800" cy="6126163"/>
          </a:xfrm>
        </p:spPr>
      </p:pic>
    </p:spTree>
    <p:extLst>
      <p:ext uri="{BB962C8B-B14F-4D97-AF65-F5344CB8AC3E}">
        <p14:creationId xmlns:p14="http://schemas.microsoft.com/office/powerpoint/2010/main" val="207149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82" y="0"/>
            <a:ext cx="9088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9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712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447800" y="0"/>
            <a:ext cx="19812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81400" y="0"/>
            <a:ext cx="5562600" cy="1219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420573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371600"/>
            <a:ext cx="2971800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62399"/>
            <a:ext cx="3581400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0" y="3886200"/>
            <a:ext cx="46863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4975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1" y="857250"/>
            <a:ext cx="9158288" cy="514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5429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6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2889451" y="1294693"/>
            <a:ext cx="3379387" cy="6232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>
              <a:defRPr/>
            </a:pPr>
            <a:r>
              <a:rPr lang="en-US" sz="405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Arial-Rounded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614654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6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2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4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9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234532" y="1614481"/>
            <a:ext cx="740587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>
              <a:defRPr/>
            </a:pPr>
            <a:r>
              <a:rPr lang="en-US" sz="135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ea typeface="Arial-Rounded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88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57252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2" y="1041890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38572" y="781394"/>
              <a:ext cx="1484131" cy="595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lnSpc>
                  <a:spcPct val="121000"/>
                </a:lnSpc>
                <a:defRPr/>
              </a:pPr>
              <a:r>
                <a:rPr lang="en-US" sz="2400" dirty="0" err="1">
                  <a:solidFill>
                    <a:srgbClr val="ED5565"/>
                  </a:solidFill>
                  <a:latin typeface="#9Slide02 Tieu de dai"/>
                  <a:ea typeface="Arial-Rounded"/>
                </a:rPr>
                <a:t>Câu</a:t>
              </a:r>
              <a:r>
                <a:rPr lang="en-US" sz="2400" dirty="0">
                  <a:solidFill>
                    <a:srgbClr val="ED5565"/>
                  </a:solidFill>
                  <a:latin typeface="#9Slide02 Tieu de dai"/>
                  <a:ea typeface="Arial-Rounded"/>
                </a:rPr>
                <a:t> 1.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133205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5" y="2231499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9"/>
            <a:ext cx="365522" cy="3655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5434010" y="3989998"/>
            <a:ext cx="3506748" cy="1750401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086657" y="5593093"/>
              <a:ext cx="3507002" cy="5530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Trang</a:t>
              </a: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phục</a:t>
              </a: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</a:p>
            <a:p>
              <a:pPr algn="ctr" defTabSz="685783">
                <a:defRPr/>
              </a:pPr>
              <a:r>
                <a:rPr lang="en-US" sz="2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mùa</a:t>
              </a: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đông</a:t>
              </a:r>
              <a:endPara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962437" y="3989999"/>
            <a:ext cx="3257550" cy="1750401"/>
            <a:chOff x="7391400" y="5298831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431424" y="5593093"/>
              <a:ext cx="3969387" cy="5530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Trang</a:t>
              </a: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phục</a:t>
              </a: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đi</a:t>
              </a: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nắng</a:t>
              </a: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nóng</a:t>
              </a: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43349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Khi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mỗi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Slide,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cô</a:t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nhấp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chuột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trái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1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lần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hoặc</a:t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phím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mũi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tên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thì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câu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hỏi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và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đáp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án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sẽ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tự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xuất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761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>
                <a:solidFill>
                  <a:prstClr val="black"/>
                </a:solidFill>
                <a:latin typeface="#9Slide02 Noi dung dai"/>
                <a:ea typeface="Arial-Rounded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480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nhấp chuột trái 2 lần.</a:t>
            </a: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200401" y="1188032"/>
            <a:ext cx="5257800" cy="195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5675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57252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2" y="1041890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38573" y="781394"/>
              <a:ext cx="1484131" cy="540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lnSpc>
                  <a:spcPct val="121000"/>
                </a:lnSpc>
                <a:defRPr/>
              </a:pPr>
              <a:r>
                <a:rPr lang="en-US" sz="2400" dirty="0" err="1">
                  <a:solidFill>
                    <a:srgbClr val="ED5565"/>
                  </a:solidFill>
                  <a:latin typeface="#9Slide02 Tieu de dai"/>
                  <a:ea typeface="Arial-Rounded"/>
                </a:rPr>
                <a:t>Câu</a:t>
              </a:r>
              <a:r>
                <a:rPr lang="en-US" sz="2400" dirty="0">
                  <a:solidFill>
                    <a:srgbClr val="ED5565"/>
                  </a:solidFill>
                  <a:latin typeface="#9Slide02 Tieu de dai"/>
                  <a:ea typeface="Arial-Rounded"/>
                </a:rPr>
                <a:t> 2.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133205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5" y="2231499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9"/>
            <a:ext cx="365522" cy="3655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588465" y="3874886"/>
            <a:ext cx="3506748" cy="1750401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50127" y="5658411"/>
              <a:ext cx="2447270" cy="3456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A. </a:t>
              </a:r>
              <a:r>
                <a:rPr lang="en-US" sz="3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mùa</a:t>
              </a:r>
              <a:r>
                <a:rPr lang="en-US" sz="3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5257800" y="3888602"/>
            <a:ext cx="3581400" cy="1750401"/>
            <a:chOff x="7391400" y="5298831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767558" y="5593093"/>
              <a:ext cx="3633252" cy="3456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B</a:t>
              </a: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. </a:t>
              </a:r>
              <a:r>
                <a:rPr lang="en-US" sz="3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mùa</a:t>
              </a:r>
              <a:r>
                <a:rPr lang="en-US" sz="3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đông</a:t>
              </a:r>
              <a:endParaRPr lang="en-US" sz="30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43349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Khi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mỗi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Slide,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cô</a:t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nhấp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chuột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trái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1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lần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hoặc</a:t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phím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mũi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tên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thì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câu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hỏi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và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đáp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án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sẽ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tự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xuất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761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>
                <a:solidFill>
                  <a:prstClr val="black"/>
                </a:solidFill>
                <a:latin typeface="#9Slide02 Noi dung dai"/>
                <a:ea typeface="Arial-Rounded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480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nhấp chuột trái 2 lần.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92030" y="1198315"/>
            <a:ext cx="5594769" cy="206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5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57252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2" y="1041890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38573" y="781394"/>
              <a:ext cx="1484131" cy="540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lnSpc>
                  <a:spcPct val="121000"/>
                </a:lnSpc>
                <a:defRPr/>
              </a:pPr>
              <a:r>
                <a:rPr lang="en-US" sz="2400" dirty="0" err="1">
                  <a:solidFill>
                    <a:srgbClr val="ED5565"/>
                  </a:solidFill>
                  <a:latin typeface="#9Slide02 Tieu de dai"/>
                  <a:ea typeface="Arial-Rounded"/>
                </a:rPr>
                <a:t>Câu</a:t>
              </a:r>
              <a:r>
                <a:rPr lang="en-US" sz="2400" dirty="0">
                  <a:solidFill>
                    <a:srgbClr val="ED5565"/>
                  </a:solidFill>
                  <a:latin typeface="#9Slide02 Tieu de dai"/>
                  <a:ea typeface="Arial-Rounded"/>
                </a:rPr>
                <a:t> 3.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133205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5" y="2231499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9"/>
            <a:ext cx="365522" cy="3655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5434010" y="3989998"/>
            <a:ext cx="3506748" cy="1750401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318478" y="5649524"/>
              <a:ext cx="2923654" cy="3456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B. </a:t>
              </a:r>
              <a:r>
                <a:rPr lang="en-US" sz="3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đi</a:t>
              </a:r>
              <a:r>
                <a:rPr lang="en-US" sz="3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ngủ</a:t>
              </a:r>
              <a:endParaRPr lang="en-US" sz="30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962768" y="3989998"/>
            <a:ext cx="3257550" cy="1750401"/>
            <a:chOff x="7391400" y="5298831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431424" y="5593093"/>
              <a:ext cx="3969387" cy="276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Chơi</a:t>
              </a: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thao</a:t>
              </a:r>
              <a:endPara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43349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Khi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mỗi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Slide,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cô</a:t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nhấp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chuột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trái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1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lần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hoặc</a:t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phím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mũi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tên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thì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câu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hỏi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và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đáp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án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sẽ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tự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xuất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761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>
                <a:solidFill>
                  <a:prstClr val="black"/>
                </a:solidFill>
                <a:latin typeface="#9Slide02 Noi dung dai"/>
                <a:ea typeface="Arial-Rounded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480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nhấp chuột trái 2 lần.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89387" y="1173295"/>
            <a:ext cx="5427237" cy="213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43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57252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2" y="1041890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38573" y="781394"/>
              <a:ext cx="1484131" cy="540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lnSpc>
                  <a:spcPct val="121000"/>
                </a:lnSpc>
                <a:defRPr/>
              </a:pPr>
              <a:r>
                <a:rPr lang="en-US" sz="2400" dirty="0" err="1">
                  <a:solidFill>
                    <a:srgbClr val="ED5565"/>
                  </a:solidFill>
                  <a:latin typeface="#9Slide02 Tieu de dai"/>
                  <a:ea typeface="Arial-Rounded"/>
                </a:rPr>
                <a:t>Câu</a:t>
              </a:r>
              <a:r>
                <a:rPr lang="en-US" sz="2400" dirty="0">
                  <a:solidFill>
                    <a:srgbClr val="ED5565"/>
                  </a:solidFill>
                  <a:latin typeface="#9Slide02 Tieu de dai"/>
                  <a:ea typeface="Arial-Rounded"/>
                </a:rPr>
                <a:t> 4.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133205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5" y="2231499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9"/>
            <a:ext cx="365522" cy="3655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645183" y="3934537"/>
            <a:ext cx="3506748" cy="1750401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53081" y="5770873"/>
              <a:ext cx="2037075" cy="3456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B. </a:t>
              </a:r>
              <a:r>
                <a:rPr lang="en-US" sz="3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Đi</a:t>
              </a:r>
              <a:r>
                <a:rPr lang="en-US" sz="3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ngủ</a:t>
              </a:r>
              <a:r>
                <a:rPr lang="en-US" sz="3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5383170" y="3948392"/>
            <a:ext cx="3303630" cy="1827840"/>
            <a:chOff x="7391400" y="5214316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14316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431424" y="5593093"/>
              <a:ext cx="3969387" cy="3310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B. </a:t>
              </a:r>
              <a:r>
                <a:rPr lang="en-US" sz="3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Mùa</a:t>
              </a:r>
              <a:r>
                <a:rPr lang="en-US" sz="3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đông</a:t>
              </a:r>
              <a:endParaRPr lang="en-US" sz="30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43349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Khi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mỗi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Slide,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cô</a:t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nhấp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chuột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trái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1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lần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hoặc</a:t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phím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mũi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tên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thì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câu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hỏi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và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đáp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án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sẽ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tự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xuất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761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>
                <a:solidFill>
                  <a:prstClr val="black"/>
                </a:solidFill>
                <a:latin typeface="#9Slide02 Noi dung dai"/>
                <a:ea typeface="Arial-Rounded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480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nhấp chuột trái 2 lần.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233835" y="1219201"/>
            <a:ext cx="5224365" cy="215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1473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3712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447800" y="0"/>
            <a:ext cx="19812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81400" y="0"/>
            <a:ext cx="5562600" cy="1219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524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9624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1600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40386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33600"/>
            <a:ext cx="3276600" cy="172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9466" y="2061865"/>
            <a:ext cx="2315267" cy="16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95800"/>
            <a:ext cx="2790194" cy="213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4572000"/>
            <a:ext cx="3650998" cy="195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A0CFE0A-2530-45AA-B8C1-839D8AFFA544}"/>
              </a:ext>
            </a:extLst>
          </p:cNvPr>
          <p:cNvSpPr txBox="1"/>
          <p:nvPr/>
        </p:nvSpPr>
        <p:spPr>
          <a:xfrm>
            <a:off x="3886200" y="1716613"/>
            <a:ext cx="36576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cơ thể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C9162A-9B72-467C-B9EE-DDC98FDF3BEB}"/>
              </a:ext>
            </a:extLst>
          </p:cNvPr>
          <p:cNvSpPr txBox="1"/>
          <p:nvPr/>
        </p:nvSpPr>
        <p:spPr>
          <a:xfrm>
            <a:off x="3886200" y="2905780"/>
            <a:ext cx="36576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đẹp bản thân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B48A31-618A-4786-BC85-8CE08BB6E096}"/>
              </a:ext>
            </a:extLst>
          </p:cNvPr>
          <p:cNvSpPr txBox="1"/>
          <p:nvPr/>
        </p:nvSpPr>
        <p:spPr>
          <a:xfrm>
            <a:off x="3893049" y="4237674"/>
            <a:ext cx="365075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thói quen tự lập</a:t>
            </a:r>
          </a:p>
        </p:txBody>
      </p:sp>
      <p:sp>
        <p:nvSpPr>
          <p:cNvPr id="16" name="Callout: Right Arrow 15">
            <a:extLst>
              <a:ext uri="{FF2B5EF4-FFF2-40B4-BE49-F238E27FC236}">
                <a16:creationId xmlns:a16="http://schemas.microsoft.com/office/drawing/2014/main" id="{D44B1908-943E-421F-8B6E-3C55C16388A7}"/>
              </a:ext>
            </a:extLst>
          </p:cNvPr>
          <p:cNvSpPr/>
          <p:nvPr/>
        </p:nvSpPr>
        <p:spPr>
          <a:xfrm>
            <a:off x="990599" y="1600200"/>
            <a:ext cx="2902449" cy="3238928"/>
          </a:xfrm>
          <a:prstGeom prst="right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TRANG PHỤC</a:t>
            </a:r>
          </a:p>
        </p:txBody>
      </p:sp>
    </p:spTree>
    <p:extLst>
      <p:ext uri="{BB962C8B-B14F-4D97-AF65-F5344CB8AC3E}">
        <p14:creationId xmlns:p14="http://schemas.microsoft.com/office/powerpoint/2010/main" val="221637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" cy="180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3429000" y="0"/>
            <a:ext cx="3886200" cy="1295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2895600"/>
            <a:ext cx="7162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Sử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dụng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trang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phục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phù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hợp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hoạt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hằng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ngày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82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447800" y="0"/>
            <a:ext cx="19812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81400" y="0"/>
            <a:ext cx="55626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287707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371600"/>
            <a:ext cx="320702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1902" y="1295400"/>
            <a:ext cx="274209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0" y="50292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0" y="51054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7000" y="5105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9C232-4694-4D79-93E9-832A0DA2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ự báo thời tiết Lạng Sơn ngày 26-01-2025- Không khí lạnh mạnh ảnh hưởng, trời mưa, rét đậm">
            <a:hlinkClick r:id="" action="ppaction://media"/>
            <a:extLst>
              <a:ext uri="{FF2B5EF4-FFF2-40B4-BE49-F238E27FC236}">
                <a16:creationId xmlns:a16="http://schemas.microsoft.com/office/drawing/2014/main" id="{EF13B1FF-DE7E-4A56-B3D2-75AB5F8874A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274638"/>
            <a:ext cx="8045450" cy="5851525"/>
          </a:xfrm>
        </p:spPr>
      </p:pic>
    </p:spTree>
    <p:extLst>
      <p:ext uri="{BB962C8B-B14F-4D97-AF65-F5344CB8AC3E}">
        <p14:creationId xmlns:p14="http://schemas.microsoft.com/office/powerpoint/2010/main" val="12587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3D41-04D2-4C83-AB07-21A6CFBD4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5344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298F9A-9529-4369-BD70-F92B59E80358}"/>
              </a:ext>
            </a:extLst>
          </p:cNvPr>
          <p:cNvSpPr txBox="1"/>
          <p:nvPr/>
        </p:nvSpPr>
        <p:spPr>
          <a:xfrm>
            <a:off x="381000" y="6781800"/>
            <a:ext cx="12415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cởi áo phải gấp gọn và để ở nơi sạch sẽ, không vứt lung tung. Áo đồng phục cần ghi tên vào áo</a:t>
            </a:r>
          </a:p>
        </p:txBody>
      </p:sp>
    </p:spTree>
    <p:extLst>
      <p:ext uri="{BB962C8B-B14F-4D97-AF65-F5344CB8AC3E}">
        <p14:creationId xmlns:p14="http://schemas.microsoft.com/office/powerpoint/2010/main" val="3617413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A744A5-5337-4E65-9115-4AD75DB4302C}"/>
              </a:ext>
            </a:extLst>
          </p:cNvPr>
          <p:cNvSpPr txBox="1"/>
          <p:nvPr/>
        </p:nvSpPr>
        <p:spPr>
          <a:xfrm>
            <a:off x="1066800" y="1219200"/>
            <a:ext cx="659026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          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trang phục gọn gàng</a:t>
            </a:r>
          </a:p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tho, sạch sẽ em càng đáng yêu</a:t>
            </a:r>
          </a:p>
        </p:txBody>
      </p:sp>
    </p:spTree>
    <p:extLst>
      <p:ext uri="{BB962C8B-B14F-4D97-AF65-F5344CB8AC3E}">
        <p14:creationId xmlns:p14="http://schemas.microsoft.com/office/powerpoint/2010/main" val="2697746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09600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620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47800" y="167640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Củng cố</a:t>
            </a: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849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752599"/>
            <a:ext cx="3124200" cy="445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082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1447800" y="0"/>
            <a:ext cx="19812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81400" y="0"/>
            <a:ext cx="55626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199" y="1524000"/>
            <a:ext cx="3352801" cy="424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28600" y="6096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6096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0018A5-A165-427C-84B5-B1BC972A8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91" y="413577"/>
            <a:ext cx="2877561" cy="304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5C075E-BF9A-4BA0-AAD6-BF7D72AA2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779" y="304787"/>
            <a:ext cx="2911065" cy="3124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CCC212-C5DB-4662-809F-20B9A35DB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553" y="331328"/>
            <a:ext cx="2743438" cy="3250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289C5A-434D-4B28-BEBB-E82D660EB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05" y="3720002"/>
            <a:ext cx="3121423" cy="2819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04B46E-30AF-4CFF-9766-8854EF26A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007" y="3743703"/>
            <a:ext cx="3353091" cy="25907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F608C0-2A2D-4C26-B8CC-ECC74B93239E}"/>
              </a:ext>
            </a:extLst>
          </p:cNvPr>
          <p:cNvSpPr txBox="1"/>
          <p:nvPr/>
        </p:nvSpPr>
        <p:spPr>
          <a:xfrm>
            <a:off x="685800" y="6291603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FF951E-879E-4D79-97CF-1F671B6537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834" y="6175228"/>
            <a:ext cx="3048264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BB5E97-0A8C-4093-BF25-E5B112D36B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341" y="3201374"/>
            <a:ext cx="3048264" cy="7498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5BD61F-9D9F-4086-B111-34B4B34FDC8C}"/>
              </a:ext>
            </a:extLst>
          </p:cNvPr>
          <p:cNvSpPr txBox="1"/>
          <p:nvPr/>
        </p:nvSpPr>
        <p:spPr>
          <a:xfrm>
            <a:off x="3473310" y="3310210"/>
            <a:ext cx="2710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1E07B3-36A2-4BE6-9B89-0B1AED244A54}"/>
              </a:ext>
            </a:extLst>
          </p:cNvPr>
          <p:cNvSpPr txBox="1"/>
          <p:nvPr/>
        </p:nvSpPr>
        <p:spPr>
          <a:xfrm>
            <a:off x="6474991" y="3356528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31C6B8-B072-42E0-8F09-54A5E172CCEF}"/>
              </a:ext>
            </a:extLst>
          </p:cNvPr>
          <p:cNvSpPr/>
          <p:nvPr/>
        </p:nvSpPr>
        <p:spPr>
          <a:xfrm>
            <a:off x="289831" y="3292179"/>
            <a:ext cx="577240" cy="5232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34FEBB-971A-43F5-A0E1-74EC5E7E837F}"/>
              </a:ext>
            </a:extLst>
          </p:cNvPr>
          <p:cNvSpPr/>
          <p:nvPr/>
        </p:nvSpPr>
        <p:spPr>
          <a:xfrm>
            <a:off x="6124842" y="3269118"/>
            <a:ext cx="577240" cy="4745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E90892-2288-4345-811C-E56BB9BAA3D6}"/>
              </a:ext>
            </a:extLst>
          </p:cNvPr>
          <p:cNvSpPr/>
          <p:nvPr/>
        </p:nvSpPr>
        <p:spPr>
          <a:xfrm>
            <a:off x="269163" y="6196258"/>
            <a:ext cx="577240" cy="5232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41A986-60DD-4DB0-BFD1-880B857C0746}"/>
              </a:ext>
            </a:extLst>
          </p:cNvPr>
          <p:cNvSpPr/>
          <p:nvPr/>
        </p:nvSpPr>
        <p:spPr>
          <a:xfrm>
            <a:off x="4913662" y="6235195"/>
            <a:ext cx="577240" cy="5232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1B20BE-46C2-4FD6-A1B1-A72534207A99}"/>
              </a:ext>
            </a:extLst>
          </p:cNvPr>
          <p:cNvSpPr/>
          <p:nvPr/>
        </p:nvSpPr>
        <p:spPr>
          <a:xfrm>
            <a:off x="3050341" y="3277992"/>
            <a:ext cx="577240" cy="4745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3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0018A5-A165-427C-84B5-B1BC972A8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41" y="416549"/>
            <a:ext cx="2877561" cy="304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5C075E-BF9A-4BA0-AAD6-BF7D72AA2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779" y="304787"/>
            <a:ext cx="3206774" cy="3124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CCC212-C5DB-4662-809F-20B9A35DB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553" y="331328"/>
            <a:ext cx="2743438" cy="3250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289C5A-434D-4B28-BEBB-E82D660EB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3678576"/>
            <a:ext cx="3121423" cy="2819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04B46E-30AF-4CFF-9766-8854EF26A8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007" y="3743703"/>
            <a:ext cx="3353091" cy="25907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F608C0-2A2D-4C26-B8CC-ECC74B93239E}"/>
              </a:ext>
            </a:extLst>
          </p:cNvPr>
          <p:cNvSpPr txBox="1"/>
          <p:nvPr/>
        </p:nvSpPr>
        <p:spPr>
          <a:xfrm>
            <a:off x="685800" y="6291603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FF951E-879E-4D79-97CF-1F671B6537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6834" y="6175228"/>
            <a:ext cx="3048264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BB5E97-0A8C-4093-BF25-E5B112D36B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341" y="3201374"/>
            <a:ext cx="3048264" cy="7498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5BD61F-9D9F-4086-B111-34B4B34FDC8C}"/>
              </a:ext>
            </a:extLst>
          </p:cNvPr>
          <p:cNvSpPr txBox="1"/>
          <p:nvPr/>
        </p:nvSpPr>
        <p:spPr>
          <a:xfrm>
            <a:off x="3473310" y="331021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1E07B3-36A2-4BE6-9B89-0B1AED244A54}"/>
              </a:ext>
            </a:extLst>
          </p:cNvPr>
          <p:cNvSpPr txBox="1"/>
          <p:nvPr/>
        </p:nvSpPr>
        <p:spPr>
          <a:xfrm>
            <a:off x="6341147" y="3358747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BE5CF3-9CA9-4E9F-8576-ABA274B6C24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9" y="6012606"/>
            <a:ext cx="804742" cy="64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4BD586-1B5C-47C6-8504-9A5703C6E91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47" y="2868021"/>
            <a:ext cx="804742" cy="64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383B72-D13D-497D-804C-62134DC0D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1" y="3289903"/>
            <a:ext cx="804742" cy="64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357A1A-2ED1-4CD0-9BB3-C97C7FC4DA6F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21" y="3212371"/>
            <a:ext cx="804742" cy="707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39C157-ED6B-4A76-BDC1-6ED80DAB6D3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86" y="6080825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6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C8697C-28F0-479A-8597-95E48B1DB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685801"/>
            <a:ext cx="3581400" cy="4172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8A2CA-D47B-4554-85A2-251B454A9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2" y="762000"/>
            <a:ext cx="3353091" cy="4249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A4A17B-37BA-4ECE-A0C3-410CFC732A16}"/>
              </a:ext>
            </a:extLst>
          </p:cNvPr>
          <p:cNvSpPr txBox="1"/>
          <p:nvPr/>
        </p:nvSpPr>
        <p:spPr>
          <a:xfrm>
            <a:off x="1028700" y="48582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A7F3D8-F54E-4EE2-94AE-2A06BE5F0FB3}"/>
              </a:ext>
            </a:extLst>
          </p:cNvPr>
          <p:cNvSpPr txBox="1"/>
          <p:nvPr/>
        </p:nvSpPr>
        <p:spPr>
          <a:xfrm>
            <a:off x="5228125" y="48582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1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E137F-1AF8-4281-88F1-3DF16E412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17DF5F-5E5F-4547-8502-2288EA2BA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769287"/>
            <a:ext cx="9138138" cy="2743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marL="0" indent="0" algn="just">
              <a:buNone/>
            </a:pP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172442E-FB92-4EA4-9A6D-A9343FF95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29" y="76200"/>
            <a:ext cx="2877076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22BE9A5-272E-45BA-8DE6-CA1FFACC6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7005" y="76200"/>
            <a:ext cx="2742098" cy="351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0C905DE-A728-491C-B738-D4F1EA7A4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8578" y="86751"/>
            <a:ext cx="3124200" cy="350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777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7A5C203A-E6A8-4BE3-8A25-19AD5D136679}"/>
              </a:ext>
            </a:extLst>
          </p:cNvPr>
          <p:cNvSpPr/>
          <p:nvPr/>
        </p:nvSpPr>
        <p:spPr>
          <a:xfrm>
            <a:off x="1066800" y="304800"/>
            <a:ext cx="6019800" cy="28194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3784984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00"/>
            <a:ext cx="9144001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629</Words>
  <Application>Microsoft Office PowerPoint</Application>
  <PresentationFormat>On-screen Show (4:3)</PresentationFormat>
  <Paragraphs>66</Paragraphs>
  <Slides>23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#9Slide02 Noi dung dai</vt:lpstr>
      <vt:lpstr>#9Slide02 Tieu de dai</vt:lpstr>
      <vt:lpstr>Arial</vt:lpstr>
      <vt:lpstr>Calibri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MY PC</cp:lastModifiedBy>
  <cp:revision>44</cp:revision>
  <dcterms:created xsi:type="dcterms:W3CDTF">2020-08-29T16:20:41Z</dcterms:created>
  <dcterms:modified xsi:type="dcterms:W3CDTF">2025-05-18T08:50:42Z</dcterms:modified>
</cp:coreProperties>
</file>