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8"/>
  </p:notesMasterIdLst>
  <p:sldIdLst>
    <p:sldId id="257" r:id="rId5"/>
    <p:sldId id="263" r:id="rId6"/>
    <p:sldId id="259" r:id="rId7"/>
    <p:sldId id="319" r:id="rId8"/>
    <p:sldId id="320" r:id="rId9"/>
    <p:sldId id="305" r:id="rId10"/>
    <p:sldId id="312" r:id="rId11"/>
    <p:sldId id="313" r:id="rId12"/>
    <p:sldId id="321" r:id="rId13"/>
    <p:sldId id="322" r:id="rId14"/>
    <p:sldId id="323" r:id="rId15"/>
    <p:sldId id="324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740" autoAdjust="0"/>
  </p:normalViewPr>
  <p:slideViewPr>
    <p:cSldViewPr>
      <p:cViewPr varScale="1">
        <p:scale>
          <a:sx n="84" d="100"/>
          <a:sy n="84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DF9E634-3C7F-40F7-97A7-F5DBDB502D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7D168C1-EBAF-466D-869F-12DFF19513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CFE944-1329-4BB4-BA8A-53692D4DD60F}" type="datetimeFigureOut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0281AA6-594B-427B-812A-09C35AB055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5BC5AEA-E5C3-4F68-8A24-DA80012A48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D9B4F7F-1E04-423A-8D0A-0654D99E70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5630C3EB-6C70-4547-9398-A833CFA27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43720-9D20-4E8D-A2EE-FBD2A6970B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06DDF-AE00-4CD8-8D6D-94D9CAB53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06DDF-AE00-4CD8-8D6D-94D9CAB53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78188-87D9-4A15-B1DD-25E6752D5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38E810-64A2-40F0-9DBE-D8852B544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FE39F5-DF57-4A8E-A234-5A7C0A080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1AD3A-8BC7-42E8-B023-EB68C2E53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97D71-6330-4690-A0EB-3C38E2E15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8FD1D-8242-46B2-9AC4-EC3DFC978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AA547-C30A-4C44-A363-E499E0F9A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C010B-E6D2-4DBD-B5A0-A15F61C25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43361-6E3B-4664-B477-9592629AD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77C39-3C4B-4448-B66D-6072E7BBE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19083-56A6-4D36-B084-C3993479E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FFB79-CA62-49D5-888F-7D08C797E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68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5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5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3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8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5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B47F8F-2536-4286-899D-89E3E8D93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79901C-7895-4979-AD30-E631FEB55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4E648A-EBF0-4691-B72F-505C0991F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B757-A88D-407A-9B10-8E33E6AE5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2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5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63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50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D3586-D7B5-4F9D-B3F5-C16E6A5E4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86797-CE14-492A-90CD-15925462D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E1E31F-EB6A-46DA-9A36-2E952FE6B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B7138-1DF6-43F1-BD91-44B1E9A3D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629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1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2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07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92536-A534-4D87-BC72-29CA39540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C9D0-0EF0-4A27-B17B-C6A014054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B8CFC-D62B-4AAD-A052-7BF795067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D02C2-A348-476E-B584-62BCFFDBC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185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6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9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6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6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A7978E-1E84-4B69-90A1-753D3A592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BFBD9C-941B-43D6-97BE-5E57A6D8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F56D97-AF43-4ED3-9937-CEE3885C9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EA8D2-F65F-4B6B-9F0B-15398556D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654BEE-BB21-4317-94C4-EFA670B2E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3DD8DF-0263-4EA9-9E7F-DFE8BD318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70D381-34F9-4F10-8796-2E9734AA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0E895-2D54-4C9E-990D-7381BDEE1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9F4199-37E8-47F1-A8DD-9C3C887C5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50D645-2147-4BE5-97A0-66BE7C33A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7B8262-23E2-4EDD-B38B-2C24D3465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69ABA-A713-4788-8DAE-98639A371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8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3BA12-F4DC-4E52-A9C0-973383296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C74C4-2584-4C15-9AC6-782C8A8FC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55153-C30C-48D9-927C-2F9C7A08A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EDA32-7AB0-4952-94AD-EF22CFE6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BB6FAF-6122-4F40-B793-2ABB59322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3A03E-EFB0-43F0-887D-B29F5A637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FAA77-E943-4FD9-AE80-ED85AD3F2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0FAE0-B086-4431-9769-B5E83CF67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28142E3-8915-4592-8410-B118AEA2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AF9E98-0F85-403A-BAA2-7FAE4F34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643A83-9F15-4764-9CA2-EFA5CE50C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A244E3-72B5-49A2-A3BE-CC59A0EF3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77E0FD-E9E9-4445-93EA-5CC4120B23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B225F11-99A0-4D3A-A31F-2A2468BD9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file:///D:\L&#253;%20C&#226;y%20Xanh%20-%20Nh&#7841;c%20D&#226;n%20Ca%20-%20Nh&#7841;c%20Thi&#7871;u%20Nhi%20Ho&#7841;t%20H&#236;nh%20Vi&#7879;t%20Nam.mp4" TargetMode="External"/><Relationship Id="rId1" Type="http://schemas.microsoft.com/office/2007/relationships/media" Target="file:///D:\L&#253;%20C&#226;y%20Xanh%20-%20Nh&#7841;c%20D&#226;n%20Ca%20-%20Nh&#7841;c%20Thi&#7871;u%20Nhi%20Ho&#7841;t%20H&#236;nh%20Vi&#7879;t%20Nam.mp4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7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7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7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1144429"/>
            <a:ext cx="70413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Chào mừng thầy cô và các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HĐTN lớp</a:t>
            </a:r>
            <a:r>
              <a:rPr lang="en-US" sz="2100" b="1" dirty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1E70-FC5D-4706-A2E4-E6C0085A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54FE0-B553-4F06-9DB3-581BD1AE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8D465-8D46-45C3-9CD7-797F42DA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846138"/>
            <a:ext cx="76295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1BB4-D167-4008-8758-F364894F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9A28-8ADB-4075-9002-F6E2D96E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28026-1A96-4418-AC1B-F9F61E36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3475"/>
            <a:ext cx="75438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DA64-4E08-404F-AAD8-65F06CE2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B4F-B8EE-46CC-8B9C-6185FF1E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834517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defRPr/>
            </a:pP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91437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defRPr/>
            </a:pP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83416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369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20: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bảo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cảnh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76200"/>
            <a:ext cx="9133556" cy="6781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9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7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6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535420" y="2809659"/>
            <a:ext cx="3550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 err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Khởi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động</a:t>
            </a:r>
            <a:endParaRPr lang="en-US" sz="6000" dirty="0">
              <a:solidFill>
                <a:prstClr val="white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DC42-36C7-4D21-9AC2-9C831365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ý Cây Xanh - Nhạc Dân Ca - Nhạc Thiếu Nhi Hoạt Hình Việt Nam">
            <a:hlinkClick r:id="" action="ppaction://media"/>
            <a:extLst>
              <a:ext uri="{FF2B5EF4-FFF2-40B4-BE49-F238E27FC236}">
                <a16:creationId xmlns:a16="http://schemas.microsoft.com/office/drawing/2014/main" id="{EA958C8D-9CE7-4EA4-9D76-DAF43C730C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690689"/>
            <a:ext cx="6781800" cy="46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76200"/>
            <a:ext cx="9133556" cy="6781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9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7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6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94999" y="2571734"/>
            <a:ext cx="355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Khám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phá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–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nối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t chi">
            <a:extLst>
              <a:ext uri="{FF2B5EF4-FFF2-40B4-BE49-F238E27FC236}">
                <a16:creationId xmlns:a16="http://schemas.microsoft.com/office/drawing/2014/main" id="{19146C35-390D-4194-A60E-9BC1EEEF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125233D-FE07-4946-91A9-069306C9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3476"/>
            <a:ext cx="6824662" cy="480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F558032-2677-457F-BB0C-2D182683359E}"/>
              </a:ext>
            </a:extLst>
          </p:cNvPr>
          <p:cNvSpPr/>
          <p:nvPr/>
        </p:nvSpPr>
        <p:spPr>
          <a:xfrm>
            <a:off x="2438400" y="4114800"/>
            <a:ext cx="5257800" cy="23622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11E9D2E3-5382-4571-9C4B-A6F59E2D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4673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81647DC-591E-4E00-9364-8D17B4928E1E}"/>
              </a:ext>
            </a:extLst>
          </p:cNvPr>
          <p:cNvSpPr/>
          <p:nvPr/>
        </p:nvSpPr>
        <p:spPr>
          <a:xfrm>
            <a:off x="1905000" y="3657600"/>
            <a:ext cx="5105400" cy="2057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DC31F4FC-8C5B-4BF3-A02D-8D3454CA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57200"/>
            <a:ext cx="633253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A5AB-D383-48E7-980E-5B29A5D2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6F0E-C615-4DA5-B066-0AD07E07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quấn quýt vườn nhà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thơm dành tặng riêng bà sớm hôm?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chị tấm hiện hình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vua mắc võng thả mình trong mơ?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B0E89-43D6-4E75-8310-691E18CAE309}"/>
              </a:ext>
            </a:extLst>
          </p:cNvPr>
          <p:cNvSpPr/>
          <p:nvPr/>
        </p:nvSpPr>
        <p:spPr>
          <a:xfrm>
            <a:off x="1447800" y="2255679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EEFB50-9EFE-4C30-A8F1-BCF64418F1B7}"/>
              </a:ext>
            </a:extLst>
          </p:cNvPr>
          <p:cNvSpPr/>
          <p:nvPr/>
        </p:nvSpPr>
        <p:spPr>
          <a:xfrm>
            <a:off x="1295400" y="3988912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B08870-179A-46E1-A2FB-8CFEFDAEE28E}"/>
              </a:ext>
            </a:extLst>
          </p:cNvPr>
          <p:cNvSpPr/>
          <p:nvPr/>
        </p:nvSpPr>
        <p:spPr>
          <a:xfrm>
            <a:off x="1295400" y="5715000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1602</TotalTime>
  <Words>168</Words>
  <Application>Microsoft Office PowerPoint</Application>
  <PresentationFormat>On-screen Show (4:3)</PresentationFormat>
  <Paragraphs>29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.VnAvant</vt:lpstr>
      <vt:lpstr>Arial</vt:lpstr>
      <vt:lpstr>Calibri</vt:lpstr>
      <vt:lpstr>Calibri Light</vt:lpstr>
      <vt:lpstr>Times New Roman</vt:lpstr>
      <vt:lpstr>Default Design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Cả lớp cùng hát bài Lý cây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Hành động bảo vệ môi trường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ngoc</cp:lastModifiedBy>
  <cp:revision>118</cp:revision>
  <dcterms:created xsi:type="dcterms:W3CDTF">2002-08-27T21:28:28Z</dcterms:created>
  <dcterms:modified xsi:type="dcterms:W3CDTF">2020-09-06T02:50:48Z</dcterms:modified>
</cp:coreProperties>
</file>