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2"/>
  </p:notesMasterIdLst>
  <p:sldIdLst>
    <p:sldId id="257" r:id="rId4"/>
    <p:sldId id="310" r:id="rId5"/>
    <p:sldId id="317" r:id="rId6"/>
    <p:sldId id="315" r:id="rId7"/>
    <p:sldId id="314" r:id="rId8"/>
    <p:sldId id="316" r:id="rId9"/>
    <p:sldId id="259" r:id="rId10"/>
    <p:sldId id="312" r:id="rId11"/>
    <p:sldId id="260" r:id="rId12"/>
    <p:sldId id="261" r:id="rId13"/>
    <p:sldId id="262" r:id="rId14"/>
    <p:sldId id="263" r:id="rId15"/>
    <p:sldId id="318" r:id="rId16"/>
    <p:sldId id="265" r:id="rId17"/>
    <p:sldId id="280" r:id="rId18"/>
    <p:sldId id="266" r:id="rId19"/>
    <p:sldId id="267" r:id="rId20"/>
    <p:sldId id="31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B6F87-8C7C-42A3-A9B8-9AD785138F2E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E8E84-2559-4D46-9494-32C280E91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90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84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9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28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978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782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831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690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767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448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916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7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89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075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811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493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983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24838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44283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07016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58579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7"/>
            <a:ext cx="103351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5607517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98394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95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99816"/>
      </p:ext>
    </p:extLst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23113"/>
      </p:ext>
    </p:extLst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58102"/>
      </p:ext>
    </p:extLst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6930"/>
      </p:ext>
    </p:extLst>
  </p:cSld>
  <p:clrMapOvr>
    <a:masterClrMapping/>
  </p:clrMapOvr>
  <p:transition spd="slow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59" y="36516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33497"/>
      </p:ext>
    </p:extLst>
  </p:cSld>
  <p:clrMapOvr>
    <a:masterClrMapping/>
  </p:clrMapOvr>
  <p:transition spd="slow" advClick="0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 userDrawn="1"/>
        </p:nvGrpSpPr>
        <p:grpSpPr>
          <a:xfrm>
            <a:off x="0" y="1"/>
            <a:ext cx="12312019" cy="6860117"/>
            <a:chOff x="0" y="0"/>
            <a:chExt cx="12309881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/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342900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/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/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/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3779456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73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1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05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32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00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29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3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69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0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1" y="3581400"/>
            <a:ext cx="6354763" cy="1905000"/>
          </a:xfrm>
          <a:prstGeom prst="rect">
            <a:avLst/>
          </a:prstGeom>
          <a:noFill/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1177447" y="187890"/>
            <a:ext cx="10283868" cy="225051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tham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gia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hôm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nay</a:t>
            </a: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24200" y="2438400"/>
            <a:ext cx="5562600" cy="994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Hoạt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động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trải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nghiệm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828800" y="5562601"/>
            <a:ext cx="8610600" cy="105092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ctr" eaLnBrk="0" hangingPunct="0">
              <a:buFontTx/>
              <a:buChar char="•"/>
            </a:pPr>
            <a:r>
              <a:rPr lang="en-US" sz="2800" b="1" dirty="0" err="1">
                <a:solidFill>
                  <a:srgbClr val="FF3300"/>
                </a:solidFill>
              </a:rPr>
              <a:t>Giáo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viên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giảng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dạy</a:t>
            </a:r>
            <a:r>
              <a:rPr lang="en-US" sz="2800" b="1" dirty="0">
                <a:solidFill>
                  <a:srgbClr val="FF3300"/>
                </a:solidFill>
              </a:rPr>
              <a:t>: </a:t>
            </a:r>
          </a:p>
          <a:p>
            <a:pPr algn="ctr" eaLnBrk="0" hangingPunct="0">
              <a:buFontTx/>
              <a:buChar char="•"/>
            </a:pPr>
            <a:r>
              <a:rPr lang="en-US" sz="2800" b="1" dirty="0" err="1">
                <a:solidFill>
                  <a:srgbClr val="FF3300"/>
                </a:solidFill>
              </a:rPr>
              <a:t>Trường</a:t>
            </a:r>
            <a:r>
              <a:rPr lang="en-US" sz="2800" b="1" dirty="0">
                <a:solidFill>
                  <a:srgbClr val="FF33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467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6" grpId="1" animBg="1"/>
      <p:bldP spid="20487" grpId="0" animBg="1"/>
      <p:bldP spid="204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36423" r="9294" b="22715"/>
          <a:stretch/>
        </p:blipFill>
        <p:spPr>
          <a:xfrm>
            <a:off x="1198343" y="137787"/>
            <a:ext cx="9411202" cy="6554302"/>
          </a:xfrm>
        </p:spPr>
      </p:pic>
    </p:spTree>
    <p:extLst>
      <p:ext uri="{BB962C8B-B14F-4D97-AF65-F5344CB8AC3E}">
        <p14:creationId xmlns:p14="http://schemas.microsoft.com/office/powerpoint/2010/main" val="387782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605B85B-8E5E-4BF2-9337-DCE5D36EB877}"/>
              </a:ext>
            </a:extLst>
          </p:cNvPr>
          <p:cNvSpPr/>
          <p:nvPr/>
        </p:nvSpPr>
        <p:spPr>
          <a:xfrm>
            <a:off x="402638" y="146152"/>
            <a:ext cx="1967023" cy="903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1E87CC-0802-4E1B-9CD5-71EBB6802EC7}"/>
              </a:ext>
            </a:extLst>
          </p:cNvPr>
          <p:cNvSpPr txBox="1"/>
          <p:nvPr/>
        </p:nvSpPr>
        <p:spPr>
          <a:xfrm>
            <a:off x="1807535" y="1998921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98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" t="12247" r="10074" b="41811"/>
          <a:stretch/>
        </p:blipFill>
        <p:spPr>
          <a:xfrm>
            <a:off x="2066795" y="274638"/>
            <a:ext cx="8042920" cy="6238896"/>
          </a:xfrm>
        </p:spPr>
      </p:pic>
    </p:spTree>
    <p:extLst>
      <p:ext uri="{BB962C8B-B14F-4D97-AF65-F5344CB8AC3E}">
        <p14:creationId xmlns:p14="http://schemas.microsoft.com/office/powerpoint/2010/main" val="277561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>
            <a:fillRect/>
          </a:stretch>
        </p:blipFill>
        <p:spPr>
          <a:xfrm>
            <a:off x="0" y="-19315"/>
            <a:ext cx="12192000" cy="2362466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90286" y="3903382"/>
            <a:ext cx="401145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</a:t>
            </a:r>
            <a:r>
              <a:rPr lang="en-US" altLang="zh-CN" sz="6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8073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95472-950D-4760-B268-A6F875BEC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1F8C64-6EB0-4111-9FAA-253DC5A58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10" y="201930"/>
            <a:ext cx="9486900" cy="45259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5F1B93-199B-4826-AE71-60053B9126D3}"/>
              </a:ext>
            </a:extLst>
          </p:cNvPr>
          <p:cNvSpPr/>
          <p:nvPr/>
        </p:nvSpPr>
        <p:spPr>
          <a:xfrm>
            <a:off x="788670" y="4727892"/>
            <a:ext cx="5497830" cy="13982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00FA1EE5-4DC1-450C-B582-36DE724FB626}"/>
              </a:ext>
            </a:extLst>
          </p:cNvPr>
          <p:cNvSpPr/>
          <p:nvPr/>
        </p:nvSpPr>
        <p:spPr>
          <a:xfrm>
            <a:off x="7006590" y="4640580"/>
            <a:ext cx="4396740" cy="139827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47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62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VẬN DỤNG</a:t>
                </a:r>
                <a:endParaRPr lang="zh-CN" altLang="en-US" sz="2400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ocument 7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A03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2579DB-325F-47F9-9202-F6A6AC9B93EE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Hoạt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động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4: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Làm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thiệp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tặng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thầy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cô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Ami DIY- Làm thiệp siêu cute tặng Thầy Cô 20-11- DIY Teacher's Day card (1)">
            <a:hlinkClick r:id="" action="ppaction://media"/>
            <a:extLst>
              <a:ext uri="{FF2B5EF4-FFF2-40B4-BE49-F238E27FC236}">
                <a16:creationId xmlns:a16="http://schemas.microsoft.com/office/drawing/2014/main" id="{CE7B457C-00E0-4C01-B142-B254D518C8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6484" y="1700213"/>
            <a:ext cx="7738636" cy="435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9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6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</a:t>
            </a:r>
            <a:r>
              <a:rPr lang="vi-VN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7F9137-31C7-4F09-AC7C-7643B798E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85" r="342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4547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/>
          <p:nvPr/>
        </p:nvSpPr>
        <p:spPr bwMode="auto">
          <a:xfrm>
            <a:off x="1524000" y="5292329"/>
            <a:ext cx="9144000" cy="70842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816" y="811232"/>
            <a:ext cx="1509384" cy="9715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>
            <a:fillRect/>
          </a:stretch>
        </p:blipFill>
        <p:spPr>
          <a:xfrm>
            <a:off x="7710489" y="857250"/>
            <a:ext cx="2957513" cy="320285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989" y="1164003"/>
            <a:ext cx="5203371" cy="159322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976401" y="2913402"/>
            <a:ext cx="6239198" cy="1542648"/>
            <a:chOff x="1936535" y="3935752"/>
            <a:chExt cx="8318930" cy="2056864"/>
          </a:xfrm>
        </p:grpSpPr>
        <p:sp>
          <p:nvSpPr>
            <p:cNvPr id="2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2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897121" y="2135554"/>
            <a:ext cx="2200093" cy="45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100" dirty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</a:rPr>
              <a:t>Củng cố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0446" y="3972047"/>
            <a:ext cx="6069269" cy="20234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3225" y="3786585"/>
            <a:ext cx="1651035" cy="220361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829050" y="3178016"/>
            <a:ext cx="3889058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xét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học</a:t>
            </a:r>
          </a:p>
          <a:p>
            <a:pPr algn="ctr"/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- Chuẩn bị bài sau</a:t>
            </a:r>
            <a:endParaRPr lang="en-US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/>
            <a:endParaRPr lang="en-US" sz="2100">
              <a:solidFill>
                <a:prstClr val="black"/>
              </a:solidFill>
              <a:latin typeface="Calibri"/>
              <a:ea typeface="微软雅黑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9900" y="3495825"/>
            <a:ext cx="7366438" cy="8858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defRPr/>
            </a:pP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7: </a:t>
            </a: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Kính</a:t>
            </a:r>
            <a:r>
              <a:rPr lang="en-US" altLang="zh-CN" sz="28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yêu</a:t>
            </a:r>
            <a:r>
              <a:rPr lang="en-US" altLang="zh-CN" sz="28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thầy</a:t>
            </a:r>
            <a:r>
              <a:rPr lang="en-US" altLang="zh-CN" sz="28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cô</a:t>
            </a:r>
            <a:endParaRPr lang="en-US" altLang="zh-CN" sz="2800" b="1" dirty="0">
              <a:solidFill>
                <a:srgbClr val="5FA08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>
            <a:fillRect/>
          </a:stretch>
        </p:blipFill>
        <p:spPr>
          <a:xfrm>
            <a:off x="0" y="-19315"/>
            <a:ext cx="12192000" cy="2362466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90286" y="3903382"/>
            <a:ext cx="401145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6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1</a:t>
            </a:r>
            <a:endParaRPr lang="zh-CN" altLang="en-US" sz="66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59758" y="1256273"/>
            <a:ext cx="3682043" cy="3768333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lang="zh-CN" altLang="en-US" sz="2400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770771" y="-811632"/>
            <a:ext cx="609600" cy="812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530E-4D8B-41F7-9F67-8BCFBFF3F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Bé Thu Uyên ★ Cô Và Mẹ ★ Nhạc Thiếu Nhi Vui Nhộn Hay Nhất 2018">
            <a:hlinkClick r:id="" action="ppaction://media"/>
            <a:extLst>
              <a:ext uri="{FF2B5EF4-FFF2-40B4-BE49-F238E27FC236}">
                <a16:creationId xmlns:a16="http://schemas.microsoft.com/office/drawing/2014/main" id="{09B59740-91DD-47D8-A5FD-A1FBC7F2B9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65751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62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KHÁM PHÁ – KẾT NỐI</a:t>
                </a:r>
                <a:endParaRPr lang="zh-CN" altLang="en-US" sz="2400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 txBox="1">
            <a:spLocks/>
          </p:cNvSpPr>
          <p:nvPr/>
        </p:nvSpPr>
        <p:spPr>
          <a:xfrm>
            <a:off x="304024" y="302505"/>
            <a:ext cx="10972800" cy="116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23E79E-52FD-4DCA-8010-9D0B2B955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967" y="1627445"/>
            <a:ext cx="8763332" cy="3391121"/>
          </a:xfrm>
          <a:prstGeom prst="rect">
            <a:avLst/>
          </a:prstGeom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4377ED10-5CD3-4073-AC76-5E49EE3CEF02}"/>
              </a:ext>
            </a:extLst>
          </p:cNvPr>
          <p:cNvSpPr/>
          <p:nvPr/>
        </p:nvSpPr>
        <p:spPr>
          <a:xfrm>
            <a:off x="2413591" y="4922874"/>
            <a:ext cx="2488018" cy="88250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CC143101-5642-443E-80F5-60BB2E29912B}"/>
              </a:ext>
            </a:extLst>
          </p:cNvPr>
          <p:cNvSpPr/>
          <p:nvPr/>
        </p:nvSpPr>
        <p:spPr>
          <a:xfrm>
            <a:off x="6670159" y="4948791"/>
            <a:ext cx="2488018" cy="88250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54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1D714-7DD6-4C22-A3E5-3082AE3F7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72666-DCD3-4154-9F22-BECD3AAA3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8FD57A-0A01-4624-8443-8A2429B3F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26" y="846138"/>
            <a:ext cx="8858250" cy="3545109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26E75E1-D3A9-4079-89A1-E7BC8412FD81}"/>
              </a:ext>
            </a:extLst>
          </p:cNvPr>
          <p:cNvSpPr/>
          <p:nvPr/>
        </p:nvSpPr>
        <p:spPr>
          <a:xfrm>
            <a:off x="4146697" y="4501136"/>
            <a:ext cx="4444410" cy="153108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2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4669" y="765545"/>
            <a:ext cx="10923181" cy="4535214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9424CE1-E919-498E-8D5A-56BD82D8663C}"/>
              </a:ext>
            </a:extLst>
          </p:cNvPr>
          <p:cNvSpPr/>
          <p:nvPr/>
        </p:nvSpPr>
        <p:spPr>
          <a:xfrm>
            <a:off x="2583712" y="2551814"/>
            <a:ext cx="6368902" cy="2945219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77230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251</Words>
  <Application>Microsoft Office PowerPoint</Application>
  <PresentationFormat>Widescreen</PresentationFormat>
  <Paragraphs>35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等线</vt:lpstr>
      <vt:lpstr>Microsoft YaHei</vt:lpstr>
      <vt:lpstr>Arial</vt:lpstr>
      <vt:lpstr>Arial-Rounded</vt:lpstr>
      <vt:lpstr>Calibri</vt:lpstr>
      <vt:lpstr>Times New Roman</vt:lpstr>
      <vt:lpstr>1_Office Theme</vt:lpstr>
      <vt:lpstr>Office 主题​​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Cả lớp cùng hát bài “Cô và mẹ”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Thầy cô dạy em học chữ, học điều hay, lẽ phải để trở thành con ngoan trò giỏi, người có ích.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</dc:creator>
  <cp:lastModifiedBy>Tuyết Bùi Thị</cp:lastModifiedBy>
  <cp:revision>2</cp:revision>
  <dcterms:created xsi:type="dcterms:W3CDTF">2020-09-05T13:47:15Z</dcterms:created>
  <dcterms:modified xsi:type="dcterms:W3CDTF">2024-11-28T02:30:30Z</dcterms:modified>
</cp:coreProperties>
</file>