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93" r:id="rId2"/>
    <p:sldId id="296" r:id="rId3"/>
    <p:sldId id="326" r:id="rId4"/>
    <p:sldId id="329" r:id="rId5"/>
    <p:sldId id="331" r:id="rId6"/>
    <p:sldId id="332" r:id="rId7"/>
    <p:sldId id="333" r:id="rId8"/>
    <p:sldId id="334" r:id="rId9"/>
    <p:sldId id="335" r:id="rId10"/>
    <p:sldId id="337" r:id="rId11"/>
    <p:sldId id="330" r:id="rId12"/>
    <p:sldId id="342" r:id="rId13"/>
    <p:sldId id="343" r:id="rId14"/>
    <p:sldId id="341" r:id="rId15"/>
  </p:sldIdLst>
  <p:sldSz cx="12192000" cy="6858000"/>
  <p:notesSz cx="6858000" cy="9144000"/>
  <p:embeddedFontLst>
    <p:embeddedFont>
      <p:font typeface="HP001 4 hàng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02E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76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A318A-B3A6-4A3F-8F45-EEAE194E2835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14584-6B05-4E59-9BDE-BC04F7AE94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0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8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129916" y="-19036"/>
            <a:ext cx="5923411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6725264" y="-68826"/>
            <a:ext cx="5702710" cy="2880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279222" y="3529124"/>
            <a:ext cx="5404577" cy="268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6464808" y="3637421"/>
            <a:ext cx="6149980" cy="2526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7220760" y="2812026"/>
            <a:ext cx="4711717" cy="550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406695" y="6084911"/>
            <a:ext cx="4893056" cy="856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6953864" y="6066504"/>
            <a:ext cx="5171768" cy="89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3F41F-ED97-A259-2CBB-58464740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413381" y="2645991"/>
            <a:ext cx="4439265" cy="754712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8F298F04-B538-3FBA-FD82-823617EC7563}"/>
              </a:ext>
            </a:extLst>
          </p:cNvPr>
          <p:cNvSpPr/>
          <p:nvPr/>
        </p:nvSpPr>
        <p:spPr>
          <a:xfrm>
            <a:off x="4741492" y="-68826"/>
            <a:ext cx="3154679" cy="412461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864733865721044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174" y="77960"/>
            <a:ext cx="9753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2247" y="5932521"/>
            <a:ext cx="86594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Liên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8394" y="5886370"/>
            <a:ext cx="55427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700B1-8E33-7D61-37EE-AF4A4F82F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7" y="518835"/>
            <a:ext cx="5715155" cy="4286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85B54-DB03-885E-3058-96B0A4A88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50" y="1759974"/>
            <a:ext cx="4896833" cy="37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2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0546" y="5182283"/>
            <a:ext cx="10467973" cy="5027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1C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Hà Quang </a:t>
            </a:r>
            <a:r>
              <a:rPr lang="en-US" sz="2667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endParaRPr lang="en-US" sz="2667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1A8D5-686D-AE57-37F3-B2626831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32" y="629790"/>
            <a:ext cx="5143500" cy="3857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EFF6D-B9C5-19DA-89B3-D03834CB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19" y="629791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458724"/>
            <a:ext cx="3614928" cy="4749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024" y="458723"/>
            <a:ext cx="3715512" cy="4749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272" y="458724"/>
            <a:ext cx="4142232" cy="4749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5223" y="5797173"/>
            <a:ext cx="751549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60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1600200" y="2457450"/>
            <a:ext cx="90037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Khởi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endParaRPr lang="en-US" altLang="zh-CN" sz="7200" b="1" dirty="0">
              <a:solidFill>
                <a:srgbClr val="00B05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246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">
            <a:hlinkClick r:id="" action="ppaction://media"/>
            <a:extLst>
              <a:ext uri="{FF2B5EF4-FFF2-40B4-BE49-F238E27FC236}">
                <a16:creationId xmlns:a16="http://schemas.microsoft.com/office/drawing/2014/main" id="{7FC9E7FE-7FE9-47F2-587F-AD7681B38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11" y="68825"/>
            <a:ext cx="11996989" cy="58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45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6AD9990B-55BF-E835-FFF1-ABA22B393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3614" y="5191125"/>
            <a:ext cx="12150957" cy="166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EEEBC-2FA7-7D39-3B89-A1FB841A3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67490" r="51965" b="15863"/>
          <a:stretch/>
        </p:blipFill>
        <p:spPr>
          <a:xfrm>
            <a:off x="666751" y="750327"/>
            <a:ext cx="5181600" cy="3020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73482-ED69-39B2-91C6-5171915C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5584465" y="886401"/>
            <a:ext cx="6115665" cy="2884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5A057-E1B1-A4E9-5CB8-832DEE4193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339736" y="3812216"/>
            <a:ext cx="5756264" cy="2884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956F0-7145-A8DE-0F5E-5B2F37C1FF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6096001" y="3773283"/>
            <a:ext cx="5919020" cy="28356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5076" y="219578"/>
            <a:ext cx="12264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1: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lợi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xã</a:t>
            </a:r>
            <a:r>
              <a:rPr lang="en-US" sz="28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hội</a:t>
            </a:r>
            <a:endParaRPr lang="en-US" sz="28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4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978310" y="-98001"/>
            <a:ext cx="10235381" cy="586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1704181" y="5623878"/>
            <a:ext cx="8809703" cy="10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1" y="-98323"/>
            <a:ext cx="11749547" cy="5869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1738245" y="5771536"/>
            <a:ext cx="8103844" cy="11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1630163" y="-139274"/>
            <a:ext cx="8624883" cy="5670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1891203" y="5403274"/>
            <a:ext cx="8102803" cy="16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1513133" y="155861"/>
            <a:ext cx="8632723" cy="5645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1435511" y="5710335"/>
            <a:ext cx="8637253" cy="11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129916" y="-19036"/>
            <a:ext cx="5923411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6725264" y="-68826"/>
            <a:ext cx="5702710" cy="2880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279222" y="3529124"/>
            <a:ext cx="5404577" cy="268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6464808" y="3637421"/>
            <a:ext cx="6149980" cy="2526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7220760" y="2812026"/>
            <a:ext cx="4711717" cy="550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406695" y="6084911"/>
            <a:ext cx="4893056" cy="856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6953864" y="6066504"/>
            <a:ext cx="5171768" cy="89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3F41F-ED97-A259-2CBB-58464740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413381" y="2645991"/>
            <a:ext cx="4439265" cy="754712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8F298F04-B538-3FBA-FD82-823617EC7563}"/>
              </a:ext>
            </a:extLst>
          </p:cNvPr>
          <p:cNvSpPr/>
          <p:nvPr/>
        </p:nvSpPr>
        <p:spPr>
          <a:xfrm>
            <a:off x="4672585" y="475488"/>
            <a:ext cx="3026664" cy="412461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2249</TotalTime>
  <Words>86</Words>
  <Application>Microsoft Office PowerPoint</Application>
  <PresentationFormat>Widescreen</PresentationFormat>
  <Paragraphs>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MY PC</cp:lastModifiedBy>
  <cp:revision>628</cp:revision>
  <dcterms:created xsi:type="dcterms:W3CDTF">2020-10-19T12:51:54Z</dcterms:created>
  <dcterms:modified xsi:type="dcterms:W3CDTF">2025-05-18T09:26:28Z</dcterms:modified>
  <cp:category>Kết nối tri thức với cuộc sống</cp:category>
</cp:coreProperties>
</file>