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  <p:sldMasterId id="2147483904" r:id="rId2"/>
    <p:sldMasterId id="2147483916" r:id="rId3"/>
    <p:sldMasterId id="2147483928" r:id="rId4"/>
    <p:sldMasterId id="2147483952" r:id="rId5"/>
    <p:sldMasterId id="2147483964" r:id="rId6"/>
    <p:sldMasterId id="2147484002" r:id="rId7"/>
    <p:sldMasterId id="2147484015" r:id="rId8"/>
    <p:sldMasterId id="2147484028" r:id="rId9"/>
    <p:sldMasterId id="2147484040" r:id="rId10"/>
  </p:sldMasterIdLst>
  <p:notesMasterIdLst>
    <p:notesMasterId r:id="rId28"/>
  </p:notesMasterIdLst>
  <p:sldIdLst>
    <p:sldId id="275" r:id="rId11"/>
    <p:sldId id="277" r:id="rId12"/>
    <p:sldId id="278" r:id="rId13"/>
    <p:sldId id="289" r:id="rId14"/>
    <p:sldId id="269" r:id="rId15"/>
    <p:sldId id="270" r:id="rId16"/>
    <p:sldId id="271" r:id="rId17"/>
    <p:sldId id="272" r:id="rId18"/>
    <p:sldId id="273" r:id="rId19"/>
    <p:sldId id="288" r:id="rId20"/>
    <p:sldId id="267" r:id="rId21"/>
    <p:sldId id="279" r:id="rId22"/>
    <p:sldId id="287" r:id="rId23"/>
    <p:sldId id="281" r:id="rId24"/>
    <p:sldId id="285" r:id="rId25"/>
    <p:sldId id="286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0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>
      <p:cViewPr varScale="1">
        <p:scale>
          <a:sx n="62" d="100"/>
          <a:sy n="62" d="100"/>
        </p:scale>
        <p:origin x="8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4439F-8B55-4754-AAF1-B0F9CB29A3C4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3ABB-B73E-459A-8F15-C85841C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78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58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13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36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447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897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801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149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16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619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113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610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467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42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579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28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2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6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6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0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27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29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2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577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2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7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74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07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67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55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60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12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05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9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38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6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93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7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49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48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62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70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69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50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2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568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2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79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15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84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03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58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6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32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92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6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36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08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99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10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55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75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8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41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91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2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041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6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766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651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14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414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06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47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67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94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1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883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7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3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4" y="5669558"/>
            <a:ext cx="1033515" cy="261604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9609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633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70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348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63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581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95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39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39">
                  <a:defRPr/>
                </a:pPr>
                <a:endParaRPr lang="zh-CN" altLang="en-US" sz="32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39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39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17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49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77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78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816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77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6160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3231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15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435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66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52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559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897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50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32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1836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491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52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5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37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07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851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148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7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5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0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2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9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8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5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7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6"/>
              <a:t>18/05/2025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3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4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9573835-CA82-4C78-A707-F8B1D3C55A0C}"/>
              </a:ext>
            </a:extLst>
          </p:cNvPr>
          <p:cNvSpPr/>
          <p:nvPr/>
        </p:nvSpPr>
        <p:spPr>
          <a:xfrm>
            <a:off x="4125365" y="1032004"/>
            <a:ext cx="3674939" cy="933589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5500" b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9F5C9C-D540-413A-A1A6-C6BA7F5825BB}"/>
              </a:ext>
            </a:extLst>
          </p:cNvPr>
          <p:cNvSpPr/>
          <p:nvPr/>
        </p:nvSpPr>
        <p:spPr>
          <a:xfrm>
            <a:off x="3034981" y="2026311"/>
            <a:ext cx="5855707" cy="707887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: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vành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khuyên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DA3A2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26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FF037-F93F-41B0-8590-BC47EEA42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14BC7-F52A-4183-8ACE-53AA94672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8" y="831937"/>
            <a:ext cx="12192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1F139-A5B9-4ED6-A199-2B018897B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33" y="685800"/>
            <a:ext cx="12192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7EB67-F71E-4880-BEE9-0B23E0C9BD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2" y="3081932"/>
            <a:ext cx="106680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0C312-5E47-47AB-8602-6E2D41F49B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724400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30052-AB04-4A16-B04F-4CD0EF0754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33" y="2938400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FF037-F93F-41B0-8590-BC47EEA4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5751"/>
            <a:ext cx="6858000" cy="628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14BC7-F52A-4183-8ACE-53AA94672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62000"/>
            <a:ext cx="12192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1F139-A5B9-4ED6-A199-2B018897B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19400"/>
            <a:ext cx="12192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7EB67-F71E-4880-BEE9-0B23E0C9B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56" y="838200"/>
            <a:ext cx="106680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0C312-5E47-47AB-8602-6E2D41F49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648200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30052-AB04-4A16-B04F-4CD0EF075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09" y="4963873"/>
            <a:ext cx="1423987" cy="1137785"/>
          </a:xfrm>
          <a:prstGeom prst="rect">
            <a:avLst/>
          </a:prstGeom>
        </p:spPr>
      </p:pic>
      <p:pic>
        <p:nvPicPr>
          <p:cNvPr id="8" name="Picture 7" descr="Kết quả hình ảnh cho cute background"/>
          <p:cNvPicPr>
            <a:picLocks noChangeAspect="1" noChangeArrowheads="1"/>
          </p:cNvPicPr>
          <p:nvPr/>
        </p:nvPicPr>
        <p:blipFill>
          <a:blip r:embed="rId7"/>
          <a:srcRect b="10255"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057400" y="2767281"/>
            <a:ext cx="8001000" cy="286232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lvl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lớn,quan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66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C8C56C3-9F2B-4F45-B409-7509E7251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/>
          <a:stretch/>
        </p:blipFill>
        <p:spPr>
          <a:xfrm>
            <a:off x="23" y="1284"/>
            <a:ext cx="12191980" cy="68567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387C51-9004-4E9A-9FC0-6286BC693716}"/>
              </a:ext>
            </a:extLst>
          </p:cNvPr>
          <p:cNvSpPr/>
          <p:nvPr/>
        </p:nvSpPr>
        <p:spPr>
          <a:xfrm>
            <a:off x="3941999" y="1005842"/>
            <a:ext cx="3828612" cy="769441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rgbClr val="FF0000"/>
                </a:solidFill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348602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người bạn mới đến mp4">
            <a:hlinkClick r:id="" action="ppaction://media"/>
            <a:extLst>
              <a:ext uri="{FF2B5EF4-FFF2-40B4-BE49-F238E27FC236}">
                <a16:creationId xmlns:a16="http://schemas.microsoft.com/office/drawing/2014/main" id="{55567315-2DC1-4EA6-AD83-345052DAD0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2008AA-BD5D-4942-AF4E-AE69D6E85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3" y="1284"/>
            <a:ext cx="12191980" cy="68567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44DC1-3BFE-4593-9708-4637C3AAAA71}"/>
              </a:ext>
            </a:extLst>
          </p:cNvPr>
          <p:cNvSpPr/>
          <p:nvPr/>
        </p:nvSpPr>
        <p:spPr>
          <a:xfrm>
            <a:off x="677897" y="2383351"/>
            <a:ext cx="10717679" cy="1569660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 defTabSz="914332"/>
            <a:r>
              <a:rPr lang="en-US" sz="4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</a:t>
            </a:r>
          </a:p>
          <a:p>
            <a:pPr algn="ctr" defTabSz="914332"/>
            <a:r>
              <a:rPr lang="vi-VN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về một người hàng xóm nhà 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4" y="533401"/>
            <a:ext cx="2363881" cy="2275107"/>
          </a:xfrm>
          <a:prstGeom prst="rect">
            <a:avLst/>
          </a:prstGeom>
          <a:effectLst>
            <a:glow rad="139700">
              <a:srgbClr val="F79646">
                <a:satMod val="175000"/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5287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7" y="-19313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80313" y="1766484"/>
            <a:ext cx="12200837" cy="8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32"/>
            <a:r>
              <a:rPr lang="vi-VN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+mn-ea"/>
              </a:rPr>
              <a:t>Kể về một người hàng xóm nhà em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" y="2505151"/>
            <a:ext cx="11837980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vi-VN" altLang="zh-CN" sz="4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7011" y="3459019"/>
            <a:ext cx="11837980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nghề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vi-VN" altLang="zh-CN" sz="4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835" y="4385679"/>
            <a:ext cx="11837980" cy="144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32"/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vi-VN" altLang="zh-CN" sz="4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7011" y="5832223"/>
            <a:ext cx="11837980" cy="78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vi-VN" altLang="zh-CN" sz="4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4291" y="1978227"/>
            <a:ext cx="11414608" cy="307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54"/>
            <a:r>
              <a:rPr lang="en-US" altLang="zh-CN" sz="8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Củng</a:t>
            </a:r>
            <a:r>
              <a: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cố</a:t>
            </a:r>
            <a:r>
              <a: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- </a:t>
            </a:r>
            <a:r>
              <a:rPr lang="en-US" altLang="zh-CN" sz="8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dặn</a:t>
            </a:r>
            <a:r>
              <a: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80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dò</a:t>
            </a: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76936" y="6432521"/>
            <a:ext cx="305737" cy="30573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91" y="4054400"/>
            <a:ext cx="1143000" cy="11176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68" y="5001176"/>
            <a:ext cx="1371600" cy="1600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679" y="136916"/>
            <a:ext cx="698500" cy="111760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628493" y="60463"/>
            <a:ext cx="1371600" cy="1600200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5025" y="5260070"/>
            <a:ext cx="964531" cy="1082417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209240" y="5188799"/>
            <a:ext cx="1143000" cy="1117600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5" y="1978225"/>
            <a:ext cx="1005044" cy="95851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6" y="74955"/>
            <a:ext cx="1143000" cy="111760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310" y="153896"/>
            <a:ext cx="885455" cy="993677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56" y="4908520"/>
            <a:ext cx="1188001" cy="1524001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7" y="2457483"/>
            <a:ext cx="4581608" cy="45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617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11ED6FD-F71C-4E8E-9161-6F117AC9C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3" y="1284"/>
            <a:ext cx="12191980" cy="68567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F7529B-38E5-4C34-BFBB-2D5BE0EC3678}"/>
              </a:ext>
            </a:extLst>
          </p:cNvPr>
          <p:cNvSpPr/>
          <p:nvPr/>
        </p:nvSpPr>
        <p:spPr>
          <a:xfrm>
            <a:off x="2622436" y="1841927"/>
            <a:ext cx="7117653" cy="2308324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 defTabSz="914332"/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XIN CHÂN THÀNH CẢM ƠN</a:t>
            </a:r>
          </a:p>
          <a:p>
            <a:pPr algn="ctr" defTabSz="914332"/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QUÝ THẦY CÔ GIÁO VÀ</a:t>
            </a:r>
          </a:p>
          <a:p>
            <a:pPr algn="ctr" defTabSz="914332"/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CÁC EM HỌC SINH !</a:t>
            </a:r>
            <a:endParaRPr lang="en-GB" sz="4800" b="1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46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3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6" y="1509725"/>
            <a:ext cx="8411829" cy="42167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6" y="995377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63" y="905915"/>
            <a:ext cx="1482495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34" y="4215778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10" y="3494927"/>
            <a:ext cx="7366439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4" y="2918115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9" y="2598375"/>
            <a:ext cx="4693091" cy="156965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67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zh-CN" b="1" dirty="0"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67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091004-0B29-483B-AAF1-E3D9480DA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3" y="1284"/>
            <a:ext cx="12191980" cy="68567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259DE8-8A3C-4957-8D08-3951B3FC0E74}"/>
              </a:ext>
            </a:extLst>
          </p:cNvPr>
          <p:cNvSpPr/>
          <p:nvPr/>
        </p:nvSpPr>
        <p:spPr>
          <a:xfrm>
            <a:off x="1447800" y="2354778"/>
            <a:ext cx="9220200" cy="2308324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</a:t>
            </a:r>
          </a:p>
          <a:p>
            <a:pPr algn="ctr"/>
            <a:r>
              <a:rPr lang="vi-VN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Xác định việc làm thể hiện quan hệ tốt với hàng xóm 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25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FF037-F93F-41B0-8590-BC47EEA4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99965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11"/>
            <a:ext cx="9144000" cy="49569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57600" y="5181600"/>
            <a:ext cx="4876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Chào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hỏi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lễ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phép</a:t>
            </a:r>
            <a:endParaRPr lang="vi-VN" sz="4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458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2" y="1295400"/>
            <a:ext cx="10971648" cy="4800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71700" y="5334000"/>
            <a:ext cx="7848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Giúp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đỡ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hàng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xóm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268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10972800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5436837"/>
            <a:ext cx="9448800" cy="81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Quan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tâm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thăm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hỏi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hàng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xóm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617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3" y="1143000"/>
            <a:ext cx="10372620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486400"/>
            <a:ext cx="9220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Trêu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vật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nuôi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hàng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xóm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6199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9829800" cy="4191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4991100"/>
            <a:ext cx="9829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Chơi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thiện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với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hàng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xóm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47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</TotalTime>
  <Words>279</Words>
  <Application>Microsoft Office PowerPoint</Application>
  <PresentationFormat>Widescreen</PresentationFormat>
  <Paragraphs>30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宋体</vt:lpstr>
      <vt:lpstr>Arial</vt:lpstr>
      <vt:lpstr>Arial-Rounded</vt:lpstr>
      <vt:lpstr>Calibri</vt:lpstr>
      <vt:lpstr>Calibri Light</vt:lpstr>
      <vt:lpstr>Times New Roman</vt:lpstr>
      <vt:lpstr>Office 主题​​</vt:lpstr>
      <vt:lpstr>2_Office Theme</vt:lpstr>
      <vt:lpstr>3_Office Theme</vt:lpstr>
      <vt:lpstr>4_Office Theme</vt:lpstr>
      <vt:lpstr>6_Office Theme</vt:lpstr>
      <vt:lpstr>7_Office Theme</vt:lpstr>
      <vt:lpstr>1_第一PPT，www.1ppt.com​</vt:lpstr>
      <vt:lpstr>第一PPT，www.1ppt.com​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76</cp:revision>
  <dcterms:created xsi:type="dcterms:W3CDTF">2020-08-29T12:32:57Z</dcterms:created>
  <dcterms:modified xsi:type="dcterms:W3CDTF">2025-05-18T09:21:11Z</dcterms:modified>
</cp:coreProperties>
</file>