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03" r:id="rId4"/>
  </p:sldMasterIdLst>
  <p:notesMasterIdLst>
    <p:notesMasterId r:id="rId11"/>
  </p:notesMasterIdLst>
  <p:sldIdLst>
    <p:sldId id="350" r:id="rId5"/>
    <p:sldId id="333" r:id="rId6"/>
    <p:sldId id="354" r:id="rId7"/>
    <p:sldId id="348" r:id="rId8"/>
    <p:sldId id="349" r:id="rId9"/>
    <p:sldId id="329" r:id="rId10"/>
  </p:sldIdLst>
  <p:sldSz cx="14630400" cy="9144000"/>
  <p:notesSz cx="6858000" cy="9144000"/>
  <p:defaultTextStyle>
    <a:defPPr>
      <a:defRPr lang="en-US"/>
    </a:defPPr>
    <a:lvl1pPr marL="0" algn="l" defTabSz="1358524" rtl="0" eaLnBrk="1" latinLnBrk="0" hangingPunct="1">
      <a:defRPr sz="2700" kern="1200">
        <a:solidFill>
          <a:schemeClr val="tx1"/>
        </a:solidFill>
        <a:latin typeface="+mn-lt"/>
        <a:ea typeface="+mn-ea"/>
        <a:cs typeface="+mn-cs"/>
      </a:defRPr>
    </a:lvl1pPr>
    <a:lvl2pPr marL="679262" algn="l" defTabSz="1358524" rtl="0" eaLnBrk="1" latinLnBrk="0" hangingPunct="1">
      <a:defRPr sz="2700" kern="1200">
        <a:solidFill>
          <a:schemeClr val="tx1"/>
        </a:solidFill>
        <a:latin typeface="+mn-lt"/>
        <a:ea typeface="+mn-ea"/>
        <a:cs typeface="+mn-cs"/>
      </a:defRPr>
    </a:lvl2pPr>
    <a:lvl3pPr marL="1358524" algn="l" defTabSz="1358524" rtl="0" eaLnBrk="1" latinLnBrk="0" hangingPunct="1">
      <a:defRPr sz="2700" kern="1200">
        <a:solidFill>
          <a:schemeClr val="tx1"/>
        </a:solidFill>
        <a:latin typeface="+mn-lt"/>
        <a:ea typeface="+mn-ea"/>
        <a:cs typeface="+mn-cs"/>
      </a:defRPr>
    </a:lvl3pPr>
    <a:lvl4pPr marL="2037786" algn="l" defTabSz="1358524" rtl="0" eaLnBrk="1" latinLnBrk="0" hangingPunct="1">
      <a:defRPr sz="2700" kern="1200">
        <a:solidFill>
          <a:schemeClr val="tx1"/>
        </a:solidFill>
        <a:latin typeface="+mn-lt"/>
        <a:ea typeface="+mn-ea"/>
        <a:cs typeface="+mn-cs"/>
      </a:defRPr>
    </a:lvl4pPr>
    <a:lvl5pPr marL="2717048" algn="l" defTabSz="1358524" rtl="0" eaLnBrk="1" latinLnBrk="0" hangingPunct="1">
      <a:defRPr sz="2700" kern="1200">
        <a:solidFill>
          <a:schemeClr val="tx1"/>
        </a:solidFill>
        <a:latin typeface="+mn-lt"/>
        <a:ea typeface="+mn-ea"/>
        <a:cs typeface="+mn-cs"/>
      </a:defRPr>
    </a:lvl5pPr>
    <a:lvl6pPr marL="3396310" algn="l" defTabSz="1358524" rtl="0" eaLnBrk="1" latinLnBrk="0" hangingPunct="1">
      <a:defRPr sz="2700" kern="1200">
        <a:solidFill>
          <a:schemeClr val="tx1"/>
        </a:solidFill>
        <a:latin typeface="+mn-lt"/>
        <a:ea typeface="+mn-ea"/>
        <a:cs typeface="+mn-cs"/>
      </a:defRPr>
    </a:lvl6pPr>
    <a:lvl7pPr marL="4075572" algn="l" defTabSz="1358524" rtl="0" eaLnBrk="1" latinLnBrk="0" hangingPunct="1">
      <a:defRPr sz="2700" kern="1200">
        <a:solidFill>
          <a:schemeClr val="tx1"/>
        </a:solidFill>
        <a:latin typeface="+mn-lt"/>
        <a:ea typeface="+mn-ea"/>
        <a:cs typeface="+mn-cs"/>
      </a:defRPr>
    </a:lvl7pPr>
    <a:lvl8pPr marL="4754834" algn="l" defTabSz="1358524" rtl="0" eaLnBrk="1" latinLnBrk="0" hangingPunct="1">
      <a:defRPr sz="2700" kern="1200">
        <a:solidFill>
          <a:schemeClr val="tx1"/>
        </a:solidFill>
        <a:latin typeface="+mn-lt"/>
        <a:ea typeface="+mn-ea"/>
        <a:cs typeface="+mn-cs"/>
      </a:defRPr>
    </a:lvl8pPr>
    <a:lvl9pPr marL="5434096" algn="l" defTabSz="1358524"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A06"/>
    <a:srgbClr val="FEECEA"/>
    <a:srgbClr val="009900"/>
    <a:srgbClr val="993300"/>
    <a:srgbClr val="008000"/>
    <a:srgbClr val="00FF00"/>
    <a:srgbClr val="FF00FF"/>
    <a:srgbClr val="F9B0B9"/>
    <a:srgbClr val="178109"/>
    <a:srgbClr val="FCE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90174" autoAdjust="0"/>
  </p:normalViewPr>
  <p:slideViewPr>
    <p:cSldViewPr snapToGrid="0">
      <p:cViewPr varScale="1">
        <p:scale>
          <a:sx n="49" d="100"/>
          <a:sy n="49" d="100"/>
        </p:scale>
        <p:origin x="-996" y="-90"/>
      </p:cViewPr>
      <p:guideLst>
        <p:guide orient="horz" pos="2880"/>
        <p:guide pos="460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67441-1C76-417D-AF4C-058C919AA6FF}" type="datetimeFigureOut">
              <a:rPr lang="en-US" smtClean="0"/>
              <a:t>18/05/2025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FEACA-C71F-4088-B121-C0D427F783F8}" type="slidenum">
              <a:rPr lang="en-US" smtClean="0"/>
              <a:t>‹#›</a:t>
            </a:fld>
            <a:endParaRPr lang="en-US"/>
          </a:p>
        </p:txBody>
      </p:sp>
    </p:spTree>
    <p:extLst>
      <p:ext uri="{BB962C8B-B14F-4D97-AF65-F5344CB8AC3E}">
        <p14:creationId xmlns:p14="http://schemas.microsoft.com/office/powerpoint/2010/main" val="1797435206"/>
      </p:ext>
    </p:extLst>
  </p:cSld>
  <p:clrMap bg1="lt1" tx1="dk1" bg2="lt2" tx2="dk2" accent1="accent1" accent2="accent2" accent3="accent3" accent4="accent4" accent5="accent5" accent6="accent6" hlink="hlink" folHlink="folHlink"/>
  <p:notesStyle>
    <a:lvl1pPr marL="0" algn="l" defTabSz="1358524" rtl="0" eaLnBrk="1" latinLnBrk="0" hangingPunct="1">
      <a:defRPr sz="1800" kern="1200">
        <a:solidFill>
          <a:schemeClr val="tx1"/>
        </a:solidFill>
        <a:latin typeface="+mn-lt"/>
        <a:ea typeface="+mn-ea"/>
        <a:cs typeface="+mn-cs"/>
      </a:defRPr>
    </a:lvl1pPr>
    <a:lvl2pPr marL="679262" algn="l" defTabSz="1358524" rtl="0" eaLnBrk="1" latinLnBrk="0" hangingPunct="1">
      <a:defRPr sz="1800" kern="1200">
        <a:solidFill>
          <a:schemeClr val="tx1"/>
        </a:solidFill>
        <a:latin typeface="+mn-lt"/>
        <a:ea typeface="+mn-ea"/>
        <a:cs typeface="+mn-cs"/>
      </a:defRPr>
    </a:lvl2pPr>
    <a:lvl3pPr marL="1358524" algn="l" defTabSz="1358524" rtl="0" eaLnBrk="1" latinLnBrk="0" hangingPunct="1">
      <a:defRPr sz="1800" kern="1200">
        <a:solidFill>
          <a:schemeClr val="tx1"/>
        </a:solidFill>
        <a:latin typeface="+mn-lt"/>
        <a:ea typeface="+mn-ea"/>
        <a:cs typeface="+mn-cs"/>
      </a:defRPr>
    </a:lvl3pPr>
    <a:lvl4pPr marL="2037786" algn="l" defTabSz="1358524" rtl="0" eaLnBrk="1" latinLnBrk="0" hangingPunct="1">
      <a:defRPr sz="1800" kern="1200">
        <a:solidFill>
          <a:schemeClr val="tx1"/>
        </a:solidFill>
        <a:latin typeface="+mn-lt"/>
        <a:ea typeface="+mn-ea"/>
        <a:cs typeface="+mn-cs"/>
      </a:defRPr>
    </a:lvl4pPr>
    <a:lvl5pPr marL="2717048" algn="l" defTabSz="1358524" rtl="0" eaLnBrk="1" latinLnBrk="0" hangingPunct="1">
      <a:defRPr sz="1800" kern="1200">
        <a:solidFill>
          <a:schemeClr val="tx1"/>
        </a:solidFill>
        <a:latin typeface="+mn-lt"/>
        <a:ea typeface="+mn-ea"/>
        <a:cs typeface="+mn-cs"/>
      </a:defRPr>
    </a:lvl5pPr>
    <a:lvl6pPr marL="3396310" algn="l" defTabSz="1358524" rtl="0" eaLnBrk="1" latinLnBrk="0" hangingPunct="1">
      <a:defRPr sz="1800" kern="1200">
        <a:solidFill>
          <a:schemeClr val="tx1"/>
        </a:solidFill>
        <a:latin typeface="+mn-lt"/>
        <a:ea typeface="+mn-ea"/>
        <a:cs typeface="+mn-cs"/>
      </a:defRPr>
    </a:lvl6pPr>
    <a:lvl7pPr marL="4075572" algn="l" defTabSz="1358524" rtl="0" eaLnBrk="1" latinLnBrk="0" hangingPunct="1">
      <a:defRPr sz="1800" kern="1200">
        <a:solidFill>
          <a:schemeClr val="tx1"/>
        </a:solidFill>
        <a:latin typeface="+mn-lt"/>
        <a:ea typeface="+mn-ea"/>
        <a:cs typeface="+mn-cs"/>
      </a:defRPr>
    </a:lvl7pPr>
    <a:lvl8pPr marL="4754834" algn="l" defTabSz="1358524" rtl="0" eaLnBrk="1" latinLnBrk="0" hangingPunct="1">
      <a:defRPr sz="1800" kern="1200">
        <a:solidFill>
          <a:schemeClr val="tx1"/>
        </a:solidFill>
        <a:latin typeface="+mn-lt"/>
        <a:ea typeface="+mn-ea"/>
        <a:cs typeface="+mn-cs"/>
      </a:defRPr>
    </a:lvl8pPr>
    <a:lvl9pPr marL="5434096" algn="l" defTabSz="135852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943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18/05/2025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1664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097280">
              <a:defRPr/>
            </a:pPr>
            <a:fld id="{65836B4F-4117-4DC9-8C0F-78C25D0A6DF9}"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BB8C5448-43FA-44B9-95CD-F7C3A620298F}"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56636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6834"/>
            <a:ext cx="12618720" cy="1767417"/>
          </a:xfrm>
        </p:spPr>
        <p:txBody>
          <a:bodyPr/>
          <a:lstStyle/>
          <a:p>
            <a:r>
              <a:rPr lang="en-US"/>
              <a:t>Click to edit Master title style</a:t>
            </a:r>
          </a:p>
        </p:txBody>
      </p:sp>
      <p:sp>
        <p:nvSpPr>
          <p:cNvPr id="3" name="Text Placeholder 2"/>
          <p:cNvSpPr>
            <a:spLocks noGrp="1"/>
          </p:cNvSpPr>
          <p:nvPr>
            <p:ph type="body" idx="1"/>
          </p:nvPr>
        </p:nvSpPr>
        <p:spPr>
          <a:xfrm>
            <a:off x="1007746" y="2241551"/>
            <a:ext cx="6189344"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340100"/>
            <a:ext cx="6189344"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241551"/>
            <a:ext cx="6219826"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340100"/>
            <a:ext cx="6219826"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097280">
              <a:defRPr/>
            </a:pPr>
            <a:fld id="{99ED35DE-A614-465F-9881-D87F12D60E07}"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3091E798-A045-4915-A9E9-E29078751FD6}"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50210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097280">
              <a:defRPr/>
            </a:pPr>
            <a:fld id="{D68294AE-2421-4B4B-B42A-FADF5DBB43E2}"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A787E0E-46A1-42B1-9638-9284D3137F32}"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713059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097280">
              <a:defRPr/>
            </a:pPr>
            <a:fld id="{44B9E56E-1200-42FD-BC0B-7EAAE7B56E41}"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7F4E416-E1A8-4A54-9AA5-45960AE0420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93656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316567"/>
            <a:ext cx="7406640" cy="649816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AAA6EAC1-2D44-4113-A5B7-D1EC62DF5146}"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4D9148A5-B509-4F6C-A793-825EDE66D55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41094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316567"/>
            <a:ext cx="7406640" cy="6498167"/>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B97CE063-D7A1-4F40-A1D5-42029C7F168F}"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2C7A046-CEAE-427C-8912-653170611D31}"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59333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03EE77A3-9F27-4FF7-A63F-FC7C3C0689F8}"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1C05291-D5A0-4296-BE65-87ABA491E78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42198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86834"/>
            <a:ext cx="3154680"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86834"/>
            <a:ext cx="928116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D020C74E-75F9-4DCB-AAAC-227A4E6854B6}"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E0F57B46-1DFB-4531-B8C3-4C5B8F33BAB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476338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96484"/>
            <a:ext cx="10972800" cy="3183467"/>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802717"/>
            <a:ext cx="10972800" cy="2207683"/>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097280">
              <a:defRPr/>
            </a:pPr>
            <a:fld id="{D37ABC52-F543-49AB-84D2-48E9DAFD992A}"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04D12BC-0CCD-4529-8705-3D39EC3B24B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39080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BDD716E8-92F9-435A-8D76-59C494DA0312}"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C242C21-113E-46F9-8D5C-085B9A96F53C}"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41438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18/05/2025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77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279652"/>
            <a:ext cx="12618720" cy="3803649"/>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6119285"/>
            <a:ext cx="12618720" cy="2000249"/>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097280">
              <a:defRPr/>
            </a:pPr>
            <a:fld id="{1EDBA3CF-AFC7-45E2-996B-0C760B41808F}"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B9B766E-C821-4F0A-9469-FE691A309BB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033438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097280">
              <a:defRPr/>
            </a:pPr>
            <a:fld id="{65836B4F-4117-4DC9-8C0F-78C25D0A6DF9}"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BB8C5448-43FA-44B9-95CD-F7C3A620298F}"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9612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6834"/>
            <a:ext cx="12618720" cy="1767417"/>
          </a:xfrm>
        </p:spPr>
        <p:txBody>
          <a:bodyPr/>
          <a:lstStyle/>
          <a:p>
            <a:r>
              <a:rPr lang="en-US"/>
              <a:t>Click to edit Master title style</a:t>
            </a:r>
          </a:p>
        </p:txBody>
      </p:sp>
      <p:sp>
        <p:nvSpPr>
          <p:cNvPr id="3" name="Text Placeholder 2"/>
          <p:cNvSpPr>
            <a:spLocks noGrp="1"/>
          </p:cNvSpPr>
          <p:nvPr>
            <p:ph type="body" idx="1"/>
          </p:nvPr>
        </p:nvSpPr>
        <p:spPr>
          <a:xfrm>
            <a:off x="1007746" y="2241551"/>
            <a:ext cx="6189344"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340100"/>
            <a:ext cx="6189344"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241551"/>
            <a:ext cx="6219826"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340100"/>
            <a:ext cx="6219826"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097280">
              <a:defRPr/>
            </a:pPr>
            <a:fld id="{99ED35DE-A614-465F-9881-D87F12D60E07}"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3091E798-A045-4915-A9E9-E29078751FD6}"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462523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097280">
              <a:defRPr/>
            </a:pPr>
            <a:fld id="{D68294AE-2421-4B4B-B42A-FADF5DBB43E2}"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A787E0E-46A1-42B1-9638-9284D3137F32}"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276569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097280">
              <a:defRPr/>
            </a:pPr>
            <a:fld id="{44B9E56E-1200-42FD-BC0B-7EAAE7B56E41}"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7F4E416-E1A8-4A54-9AA5-45960AE0420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359014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316567"/>
            <a:ext cx="7406640" cy="649816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AAA6EAC1-2D44-4113-A5B7-D1EC62DF5146}"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4D9148A5-B509-4F6C-A793-825EDE66D55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546028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316567"/>
            <a:ext cx="7406640" cy="6498167"/>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B97CE063-D7A1-4F40-A1D5-42029C7F168F}"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2C7A046-CEAE-427C-8912-653170611D31}"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497453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03EE77A3-9F27-4FF7-A63F-FC7C3C0689F8}"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1C05291-D5A0-4296-BE65-87ABA491E78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14759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86834"/>
            <a:ext cx="3154680"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86834"/>
            <a:ext cx="928116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D020C74E-75F9-4DCB-AAAC-227A4E6854B6}"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E0F57B46-1DFB-4531-B8C3-4C5B8F33BAB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28592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8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828800" y="1496484"/>
            <a:ext cx="10972800" cy="3183467"/>
          </a:xfrm>
        </p:spPr>
        <p:txBody>
          <a:bodyPr anchor="b"/>
          <a:lstStyle>
            <a:lvl1pPr algn="ctr">
              <a:defRPr sz="67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828800" y="4802717"/>
            <a:ext cx="10972800" cy="2207683"/>
          </a:xfrm>
        </p:spPr>
        <p:txBody>
          <a:bodyPr/>
          <a:lstStyle>
            <a:lvl1pPr marL="0" indent="0" algn="ctr">
              <a:buNone/>
              <a:defRPr sz="2700"/>
            </a:lvl1pPr>
            <a:lvl2pPr marL="509447" indent="0" algn="ctr">
              <a:buNone/>
              <a:defRPr sz="2200"/>
            </a:lvl2pPr>
            <a:lvl3pPr marL="1018893" indent="0" algn="ctr">
              <a:buNone/>
              <a:defRPr sz="2000"/>
            </a:lvl3pPr>
            <a:lvl4pPr marL="1528340" indent="0" algn="ctr">
              <a:buNone/>
              <a:defRPr sz="1800"/>
            </a:lvl4pPr>
            <a:lvl5pPr marL="2037786" indent="0" algn="ctr">
              <a:buNone/>
              <a:defRPr sz="1800"/>
            </a:lvl5pPr>
            <a:lvl6pPr marL="2547233" indent="0" algn="ctr">
              <a:buNone/>
              <a:defRPr sz="1800"/>
            </a:lvl6pPr>
            <a:lvl7pPr marL="3056679" indent="0" algn="ctr">
              <a:buNone/>
              <a:defRPr sz="1800"/>
            </a:lvl7pPr>
            <a:lvl8pPr marL="3566126" indent="0" algn="ctr">
              <a:buNone/>
              <a:defRPr sz="1800"/>
            </a:lvl8pPr>
            <a:lvl9pPr marL="4075572"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18/05/2025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7317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28800" y="1496484"/>
            <a:ext cx="10972800"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828800" y="4802717"/>
            <a:ext cx="109728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fld id="{D997B5FA-0921-464F-AAE1-844C04324D75}" type="datetimeFigureOut">
              <a:rPr lang="zh-CN" altLang="en-US" sz="2400" smtClean="0">
                <a:solidFill>
                  <a:prstClr val="black"/>
                </a:solidFill>
              </a:rPr>
              <a:pPr defTabSz="1219170"/>
              <a:t>2025/5/18</a:t>
            </a:fld>
            <a:endParaRPr lang="zh-CN" altLang="en-US" sz="2400">
              <a:solidFill>
                <a:prstClr val="black"/>
              </a:solidFill>
            </a:endParaRPr>
          </a:p>
        </p:txBody>
      </p:sp>
      <p:sp>
        <p:nvSpPr>
          <p:cNvPr id="5" name="页脚占位符 4"/>
          <p:cNvSpPr>
            <a:spLocks noGrp="1"/>
          </p:cNvSpPr>
          <p:nvPr>
            <p:ph type="ftr" sz="quarter" idx="11"/>
          </p:nvPr>
        </p:nvSpPr>
        <p:spPr/>
        <p:txBody>
          <a:bodyPr/>
          <a:lstStyle/>
          <a:p>
            <a:pPr defTabSz="1219170"/>
            <a:endParaRPr lang="zh-CN" altLang="en-US" sz="2400">
              <a:solidFill>
                <a:prstClr val="black"/>
              </a:solidFill>
            </a:endParaRPr>
          </a:p>
        </p:txBody>
      </p:sp>
      <p:sp>
        <p:nvSpPr>
          <p:cNvPr id="6" name="灯片编号占位符 5"/>
          <p:cNvSpPr>
            <a:spLocks noGrp="1"/>
          </p:cNvSpPr>
          <p:nvPr>
            <p:ph type="sldNum" sz="quarter" idx="12"/>
          </p:nvPr>
        </p:nvSpPr>
        <p:spPr/>
        <p:txBody>
          <a:bodyPr/>
          <a:lstStyle/>
          <a:p>
            <a:pPr defTabSz="1219170"/>
            <a:fld id="{565CE74E-AB26-4998-AD42-012C4C1AD076}" type="slidenum">
              <a:rPr lang="zh-CN" altLang="en-US" sz="2400" smtClean="0">
                <a:solidFill>
                  <a:prstClr val="black"/>
                </a:solidFill>
              </a:rPr>
              <a:pPr defTabSz="1219170"/>
              <a:t>‹#›</a:t>
            </a:fld>
            <a:endParaRPr lang="zh-CN" altLang="en-US" sz="2400">
              <a:solidFill>
                <a:prstClr val="black"/>
              </a:solidFill>
            </a:endParaRPr>
          </a:p>
        </p:txBody>
      </p:sp>
    </p:spTree>
    <p:extLst>
      <p:ext uri="{BB962C8B-B14F-4D97-AF65-F5344CB8AC3E}">
        <p14:creationId xmlns:p14="http://schemas.microsoft.com/office/powerpoint/2010/main" val="2227100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5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1007746" y="609600"/>
            <a:ext cx="4718685" cy="213360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6219826" y="1316569"/>
            <a:ext cx="7406640" cy="6498167"/>
          </a:xfrm>
        </p:spPr>
        <p:txBody>
          <a:bodyPr/>
          <a:lstStyle>
            <a:lvl1pPr marL="0" indent="0">
              <a:buNone/>
              <a:defRPr sz="3600"/>
            </a:lvl1pPr>
            <a:lvl2pPr marL="509447" indent="0">
              <a:buNone/>
              <a:defRPr sz="3100"/>
            </a:lvl2pPr>
            <a:lvl3pPr marL="1018893" indent="0">
              <a:buNone/>
              <a:defRPr sz="2700"/>
            </a:lvl3pPr>
            <a:lvl4pPr marL="1528340" indent="0">
              <a:buNone/>
              <a:defRPr sz="2200"/>
            </a:lvl4pPr>
            <a:lvl5pPr marL="2037786" indent="0">
              <a:buNone/>
              <a:defRPr sz="2200"/>
            </a:lvl5pPr>
            <a:lvl6pPr marL="2547233" indent="0">
              <a:buNone/>
              <a:defRPr sz="2200"/>
            </a:lvl6pPr>
            <a:lvl7pPr marL="3056679" indent="0">
              <a:buNone/>
              <a:defRPr sz="2200"/>
            </a:lvl7pPr>
            <a:lvl8pPr marL="3566126" indent="0">
              <a:buNone/>
              <a:defRPr sz="2200"/>
            </a:lvl8pPr>
            <a:lvl9pPr marL="4075572" indent="0">
              <a:buNone/>
              <a:defRPr sz="22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1007746" y="2743200"/>
            <a:ext cx="4718685" cy="5082117"/>
          </a:xfrm>
        </p:spPr>
        <p:txBody>
          <a:bodyPr/>
          <a:lstStyle>
            <a:lvl1pPr marL="0" indent="0">
              <a:buNone/>
              <a:defRPr sz="1800"/>
            </a:lvl1pPr>
            <a:lvl2pPr marL="509447" indent="0">
              <a:buNone/>
              <a:defRPr sz="1600"/>
            </a:lvl2pPr>
            <a:lvl3pPr marL="1018893" indent="0">
              <a:buNone/>
              <a:defRPr sz="1300"/>
            </a:lvl3pPr>
            <a:lvl4pPr marL="1528340" indent="0">
              <a:buNone/>
              <a:defRPr sz="1100"/>
            </a:lvl4pPr>
            <a:lvl5pPr marL="2037786" indent="0">
              <a:buNone/>
              <a:defRPr sz="1100"/>
            </a:lvl5pPr>
            <a:lvl6pPr marL="2547233" indent="0">
              <a:buNone/>
              <a:defRPr sz="1100"/>
            </a:lvl6pPr>
            <a:lvl7pPr marL="3056679" indent="0">
              <a:buNone/>
              <a:defRPr sz="1100"/>
            </a:lvl7pPr>
            <a:lvl8pPr marL="3566126" indent="0">
              <a:buNone/>
              <a:defRPr sz="1100"/>
            </a:lvl8pPr>
            <a:lvl9pPr marL="4075572"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18/05/2025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44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18/05/2025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22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07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96484"/>
            <a:ext cx="10972800" cy="3183467"/>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802717"/>
            <a:ext cx="10972800" cy="2207683"/>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097280">
              <a:defRPr/>
            </a:pPr>
            <a:fld id="{D37ABC52-F543-49AB-84D2-48E9DAFD992A}"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04D12BC-0CCD-4529-8705-3D39EC3B24B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25723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BDD716E8-92F9-435A-8D76-59C494DA0312}"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C242C21-113E-46F9-8D5C-085B9A96F53C}"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76995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279652"/>
            <a:ext cx="12618720" cy="3803649"/>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6119285"/>
            <a:ext cx="12618720" cy="2000249"/>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097280">
              <a:defRPr/>
            </a:pPr>
            <a:fld id="{1EDBA3CF-AFC7-45E2-996B-0C760B41808F}"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B9B766E-C821-4F0A-9469-FE691A309BB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89727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F7E4E8FC-8377-416D-AD18-6145E9B44F71}"/>
              </a:ext>
            </a:extLst>
          </p:cNvPr>
          <p:cNvSpPr txBox="1"/>
          <p:nvPr userDrawn="1"/>
        </p:nvSpPr>
        <p:spPr>
          <a:xfrm>
            <a:off x="6218684" y="-2016442"/>
            <a:ext cx="2193036" cy="415498"/>
          </a:xfrm>
          <a:prstGeom prst="rect">
            <a:avLst/>
          </a:prstGeom>
          <a:noFill/>
        </p:spPr>
        <p:txBody>
          <a:bodyPr vert="horz" wrap="none" lIns="0" tIns="0" rIns="0" bIns="0" rtlCol="0">
            <a:spAutoFit/>
          </a:bodyPr>
          <a:lstStyle/>
          <a:p>
            <a:pPr algn="ctr"/>
            <a:r>
              <a:rPr lang="en-US" sz="27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1005840" y="486836"/>
            <a:ext cx="12618720" cy="1767417"/>
          </a:xfrm>
          <a:prstGeom prst="rect">
            <a:avLst/>
          </a:prstGeom>
        </p:spPr>
        <p:txBody>
          <a:bodyPr vert="horz" lIns="135852" tIns="67926" rIns="135852" bIns="67926"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1005840" y="2434167"/>
            <a:ext cx="12618720" cy="5801784"/>
          </a:xfrm>
          <a:prstGeom prst="rect">
            <a:avLst/>
          </a:prstGeom>
        </p:spPr>
        <p:txBody>
          <a:bodyPr vert="horz" lIns="135852" tIns="67926" rIns="135852" bIns="679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1005840" y="8475136"/>
            <a:ext cx="3291840" cy="486833"/>
          </a:xfrm>
          <a:prstGeom prst="rect">
            <a:avLst/>
          </a:prstGeom>
        </p:spPr>
        <p:txBody>
          <a:bodyPr vert="horz" lIns="135852" tIns="67926" rIns="135852" bIns="67926" rtlCol="0" anchor="ctr"/>
          <a:lstStyle>
            <a:lvl1pPr algn="l">
              <a:defRPr sz="1300">
                <a:solidFill>
                  <a:schemeClr val="tx1">
                    <a:tint val="75000"/>
                  </a:schemeClr>
                </a:solidFill>
              </a:defRPr>
            </a:lvl1pPr>
          </a:lstStyle>
          <a:p>
            <a:fld id="{E69B9EE9-F3BF-4B40-83E7-C9BC68FDDB0E}" type="datetimeFigureOut">
              <a:rPr lang="en-US" smtClean="0"/>
              <a:t>18/05/2025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846320" y="8475136"/>
            <a:ext cx="4937760" cy="486833"/>
          </a:xfrm>
          <a:prstGeom prst="rect">
            <a:avLst/>
          </a:prstGeom>
        </p:spPr>
        <p:txBody>
          <a:bodyPr vert="horz" lIns="135852" tIns="67926" rIns="135852" bIns="67926"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10332720" y="8475136"/>
            <a:ext cx="3291840" cy="486833"/>
          </a:xfrm>
          <a:prstGeom prst="rect">
            <a:avLst/>
          </a:prstGeom>
        </p:spPr>
        <p:txBody>
          <a:bodyPr vert="horz" lIns="135852" tIns="67926" rIns="135852" bIns="67926" rtlCol="0" anchor="ctr"/>
          <a:lstStyle>
            <a:lvl1pPr algn="r">
              <a:defRPr sz="13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642520" y="-2965630"/>
            <a:ext cx="19915440" cy="15045764"/>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0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7309714" y="-11887200"/>
            <a:ext cx="10973"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rtlCol="0" anchor="ctr"/>
          <a:lstStyle/>
          <a:p>
            <a:pPr algn="ctr"/>
            <a:endParaRPr lang="en-US" sz="200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7309714" y="21019008"/>
            <a:ext cx="10973"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rtlCol="0" anchor="ctr"/>
          <a:lstStyle/>
          <a:p>
            <a:pPr algn="ctr"/>
            <a:endParaRPr lang="en-US" sz="2000"/>
          </a:p>
        </p:txBody>
      </p:sp>
      <p:pic>
        <p:nvPicPr>
          <p:cNvPr id="8" name="Picture 7">
            <a:extLst>
              <a:ext uri="{FF2B5EF4-FFF2-40B4-BE49-F238E27FC236}">
                <a16:creationId xmlns:a16="http://schemas.microsoft.com/office/drawing/2014/main" xmlns="" id="{F379E18B-B015-4B4B-8820-8BD0706DEF2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94511" y="320811"/>
            <a:ext cx="1363790" cy="1515323"/>
          </a:xfrm>
          <a:prstGeom prst="rect">
            <a:avLst/>
          </a:prstGeom>
        </p:spPr>
      </p:pic>
    </p:spTree>
    <p:extLst>
      <p:ext uri="{BB962C8B-B14F-4D97-AF65-F5344CB8AC3E}">
        <p14:creationId xmlns:p14="http://schemas.microsoft.com/office/powerpoint/2010/main" val="1615320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18893" rtl="0" eaLnBrk="1" latinLnBrk="0" hangingPunct="1">
        <a:lnSpc>
          <a:spcPct val="90000"/>
        </a:lnSpc>
        <a:spcBef>
          <a:spcPct val="0"/>
        </a:spcBef>
        <a:buNone/>
        <a:defRPr sz="4900" kern="1200">
          <a:solidFill>
            <a:schemeClr val="tx2"/>
          </a:solidFill>
          <a:latin typeface="+mj-lt"/>
          <a:ea typeface="+mj-ea"/>
          <a:cs typeface="+mj-cs"/>
        </a:defRPr>
      </a:lvl1pPr>
    </p:titleStyle>
    <p:bodyStyle>
      <a:lvl1pPr marL="254723" indent="-254723" algn="l" defTabSz="1018893" rtl="0" eaLnBrk="1" latinLnBrk="0" hangingPunct="1">
        <a:lnSpc>
          <a:spcPct val="90000"/>
        </a:lnSpc>
        <a:spcBef>
          <a:spcPts val="1114"/>
        </a:spcBef>
        <a:buFont typeface="Arial" panose="020B0604020202020204" pitchFamily="34" charset="0"/>
        <a:buChar char="•"/>
        <a:defRPr sz="3100" kern="1200">
          <a:solidFill>
            <a:schemeClr val="tx1">
              <a:lumMod val="50000"/>
              <a:lumOff val="50000"/>
            </a:schemeClr>
          </a:solidFill>
          <a:latin typeface="+mn-lt"/>
          <a:ea typeface="+mn-ea"/>
          <a:cs typeface="+mn-cs"/>
        </a:defRPr>
      </a:lvl1pPr>
      <a:lvl2pPr marL="764170" indent="-254723" algn="l" defTabSz="1018893" rtl="0" eaLnBrk="1" latinLnBrk="0" hangingPunct="1">
        <a:lnSpc>
          <a:spcPct val="90000"/>
        </a:lnSpc>
        <a:spcBef>
          <a:spcPts val="557"/>
        </a:spcBef>
        <a:buFont typeface="Arial" panose="020B0604020202020204" pitchFamily="34" charset="0"/>
        <a:buChar char="•"/>
        <a:defRPr sz="2700" kern="1200">
          <a:solidFill>
            <a:schemeClr val="tx1">
              <a:lumMod val="50000"/>
              <a:lumOff val="50000"/>
            </a:schemeClr>
          </a:solidFill>
          <a:latin typeface="+mn-lt"/>
          <a:ea typeface="+mn-ea"/>
          <a:cs typeface="+mn-cs"/>
        </a:defRPr>
      </a:lvl2pPr>
      <a:lvl3pPr marL="1273616" indent="-254723" algn="l" defTabSz="1018893" rtl="0" eaLnBrk="1" latinLnBrk="0" hangingPunct="1">
        <a:lnSpc>
          <a:spcPct val="90000"/>
        </a:lnSpc>
        <a:spcBef>
          <a:spcPts val="557"/>
        </a:spcBef>
        <a:buFont typeface="Arial" panose="020B0604020202020204" pitchFamily="34" charset="0"/>
        <a:buChar char="•"/>
        <a:defRPr sz="2200" kern="1200">
          <a:solidFill>
            <a:schemeClr val="tx1">
              <a:lumMod val="50000"/>
              <a:lumOff val="50000"/>
            </a:schemeClr>
          </a:solidFill>
          <a:latin typeface="+mn-lt"/>
          <a:ea typeface="+mn-ea"/>
          <a:cs typeface="+mn-cs"/>
        </a:defRPr>
      </a:lvl3pPr>
      <a:lvl4pPr marL="1783063" indent="-254723" algn="l" defTabSz="1018893" rtl="0" eaLnBrk="1" latinLnBrk="0" hangingPunct="1">
        <a:lnSpc>
          <a:spcPct val="90000"/>
        </a:lnSpc>
        <a:spcBef>
          <a:spcPts val="557"/>
        </a:spcBef>
        <a:buFont typeface="Arial" panose="020B0604020202020204" pitchFamily="34" charset="0"/>
        <a:buChar char="•"/>
        <a:defRPr sz="2000" kern="1200">
          <a:solidFill>
            <a:schemeClr val="tx1">
              <a:lumMod val="50000"/>
              <a:lumOff val="50000"/>
            </a:schemeClr>
          </a:solidFill>
          <a:latin typeface="+mn-lt"/>
          <a:ea typeface="+mn-ea"/>
          <a:cs typeface="+mn-cs"/>
        </a:defRPr>
      </a:lvl4pPr>
      <a:lvl5pPr marL="2292509" indent="-254723" algn="l" defTabSz="1018893" rtl="0" eaLnBrk="1" latinLnBrk="0" hangingPunct="1">
        <a:lnSpc>
          <a:spcPct val="90000"/>
        </a:lnSpc>
        <a:spcBef>
          <a:spcPts val="557"/>
        </a:spcBef>
        <a:buFont typeface="Arial" panose="020B0604020202020204" pitchFamily="34" charset="0"/>
        <a:buChar char="•"/>
        <a:defRPr sz="2000" kern="1200">
          <a:solidFill>
            <a:schemeClr val="tx1">
              <a:lumMod val="50000"/>
              <a:lumOff val="50000"/>
            </a:schemeClr>
          </a:solidFill>
          <a:latin typeface="+mn-lt"/>
          <a:ea typeface="+mn-ea"/>
          <a:cs typeface="+mn-cs"/>
        </a:defRPr>
      </a:lvl5pPr>
      <a:lvl6pPr marL="2801956"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6pPr>
      <a:lvl7pPr marL="3311402"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7pPr>
      <a:lvl8pPr marL="3820849"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8pPr>
      <a:lvl9pPr marL="4330296"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8893" rtl="0" eaLnBrk="1" latinLnBrk="0" hangingPunct="1">
        <a:defRPr sz="2000" kern="1200">
          <a:solidFill>
            <a:schemeClr val="tx1"/>
          </a:solidFill>
          <a:latin typeface="+mn-lt"/>
          <a:ea typeface="+mn-ea"/>
          <a:cs typeface="+mn-cs"/>
        </a:defRPr>
      </a:lvl1pPr>
      <a:lvl2pPr marL="509447" algn="l" defTabSz="1018893" rtl="0" eaLnBrk="1" latinLnBrk="0" hangingPunct="1">
        <a:defRPr sz="2000" kern="1200">
          <a:solidFill>
            <a:schemeClr val="tx1"/>
          </a:solidFill>
          <a:latin typeface="+mn-lt"/>
          <a:ea typeface="+mn-ea"/>
          <a:cs typeface="+mn-cs"/>
        </a:defRPr>
      </a:lvl2pPr>
      <a:lvl3pPr marL="1018893" algn="l" defTabSz="1018893" rtl="0" eaLnBrk="1" latinLnBrk="0" hangingPunct="1">
        <a:defRPr sz="2000" kern="1200">
          <a:solidFill>
            <a:schemeClr val="tx1"/>
          </a:solidFill>
          <a:latin typeface="+mn-lt"/>
          <a:ea typeface="+mn-ea"/>
          <a:cs typeface="+mn-cs"/>
        </a:defRPr>
      </a:lvl3pPr>
      <a:lvl4pPr marL="1528340" algn="l" defTabSz="1018893" rtl="0" eaLnBrk="1" latinLnBrk="0" hangingPunct="1">
        <a:defRPr sz="2000" kern="1200">
          <a:solidFill>
            <a:schemeClr val="tx1"/>
          </a:solidFill>
          <a:latin typeface="+mn-lt"/>
          <a:ea typeface="+mn-ea"/>
          <a:cs typeface="+mn-cs"/>
        </a:defRPr>
      </a:lvl4pPr>
      <a:lvl5pPr marL="2037786" algn="l" defTabSz="1018893" rtl="0" eaLnBrk="1" latinLnBrk="0" hangingPunct="1">
        <a:defRPr sz="2000" kern="1200">
          <a:solidFill>
            <a:schemeClr val="tx1"/>
          </a:solidFill>
          <a:latin typeface="+mn-lt"/>
          <a:ea typeface="+mn-ea"/>
          <a:cs typeface="+mn-cs"/>
        </a:defRPr>
      </a:lvl5pPr>
      <a:lvl6pPr marL="2547233" algn="l" defTabSz="1018893" rtl="0" eaLnBrk="1" latinLnBrk="0" hangingPunct="1">
        <a:defRPr sz="2000" kern="1200">
          <a:solidFill>
            <a:schemeClr val="tx1"/>
          </a:solidFill>
          <a:latin typeface="+mn-lt"/>
          <a:ea typeface="+mn-ea"/>
          <a:cs typeface="+mn-cs"/>
        </a:defRPr>
      </a:lvl6pPr>
      <a:lvl7pPr marL="3056679" algn="l" defTabSz="1018893" rtl="0" eaLnBrk="1" latinLnBrk="0" hangingPunct="1">
        <a:defRPr sz="2000" kern="1200">
          <a:solidFill>
            <a:schemeClr val="tx1"/>
          </a:solidFill>
          <a:latin typeface="+mn-lt"/>
          <a:ea typeface="+mn-ea"/>
          <a:cs typeface="+mn-cs"/>
        </a:defRPr>
      </a:lvl7pPr>
      <a:lvl8pPr marL="3566126" algn="l" defTabSz="1018893" rtl="0" eaLnBrk="1" latinLnBrk="0" hangingPunct="1">
        <a:defRPr sz="2000" kern="1200">
          <a:solidFill>
            <a:schemeClr val="tx1"/>
          </a:solidFill>
          <a:latin typeface="+mn-lt"/>
          <a:ea typeface="+mn-ea"/>
          <a:cs typeface="+mn-cs"/>
        </a:defRPr>
      </a:lvl8pPr>
      <a:lvl9pPr marL="4075572" algn="l" defTabSz="101889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1005840" y="486834"/>
            <a:ext cx="12618720" cy="17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1005840" y="2434167"/>
            <a:ext cx="12618720"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5840" y="8475134"/>
            <a:ext cx="3291840" cy="486833"/>
          </a:xfrm>
          <a:prstGeom prst="rect">
            <a:avLst/>
          </a:prstGeom>
        </p:spPr>
        <p:txBody>
          <a:bodyPr vert="horz" lIns="91440" tIns="45720" rIns="91440" bIns="45720" rtlCol="0" anchor="ctr"/>
          <a:lstStyle>
            <a:lvl1pPr algn="l" eaLnBrk="1" fontAlgn="auto" hangingPunct="1">
              <a:spcBef>
                <a:spcPts val="0"/>
              </a:spcBef>
              <a:spcAft>
                <a:spcPts val="0"/>
              </a:spcAft>
              <a:defRPr sz="1440">
                <a:solidFill>
                  <a:schemeClr val="tx1">
                    <a:tint val="75000"/>
                  </a:schemeClr>
                </a:solidFill>
                <a:latin typeface="+mn-lt"/>
              </a:defRPr>
            </a:lvl1pPr>
          </a:lstStyle>
          <a:p>
            <a:pPr defTabSz="1097280">
              <a:defRPr/>
            </a:pPr>
            <a:fld id="{89E3319E-804D-4403-9048-F364FD9E772C}"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3"/>
          </p:nvPr>
        </p:nvSpPr>
        <p:spPr>
          <a:xfrm>
            <a:off x="4846320" y="8475134"/>
            <a:ext cx="4937760" cy="486833"/>
          </a:xfrm>
          <a:prstGeom prst="rect">
            <a:avLst/>
          </a:prstGeom>
        </p:spPr>
        <p:txBody>
          <a:bodyPr vert="horz" lIns="91440" tIns="45720" rIns="91440" bIns="45720" rtlCol="0" anchor="ctr"/>
          <a:lstStyle>
            <a:lvl1pPr algn="ctr" eaLnBrk="1" fontAlgn="auto" hangingPunct="1">
              <a:spcBef>
                <a:spcPts val="0"/>
              </a:spcBef>
              <a:spcAft>
                <a:spcPts val="0"/>
              </a:spcAft>
              <a:defRPr sz="1440">
                <a:solidFill>
                  <a:schemeClr val="tx1">
                    <a:tint val="75000"/>
                  </a:schemeClr>
                </a:solidFill>
                <a:latin typeface="+mn-lt"/>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32720" y="8475134"/>
            <a:ext cx="3291840"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pPr defTabSz="1097280" fontAlgn="base">
              <a:spcBef>
                <a:spcPct val="0"/>
              </a:spcBef>
              <a:spcAft>
                <a:spcPct val="0"/>
              </a:spcAft>
            </a:pPr>
            <a:fld id="{A7ED8121-E521-405E-BA17-DCF2CBC0BEE5}"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6041779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0" fontAlgn="base" hangingPunct="0">
        <a:lnSpc>
          <a:spcPct val="90000"/>
        </a:lnSpc>
        <a:spcBef>
          <a:spcPct val="0"/>
        </a:spcBef>
        <a:spcAft>
          <a:spcPct val="0"/>
        </a:spcAft>
        <a:defRPr sz="5280" kern="1200">
          <a:solidFill>
            <a:schemeClr val="tx1"/>
          </a:solidFill>
          <a:latin typeface="+mj-lt"/>
          <a:ea typeface="+mj-ea"/>
          <a:cs typeface="+mj-cs"/>
        </a:defRPr>
      </a:lvl1pPr>
      <a:lvl2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5pPr>
      <a:lvl6pPr marL="548640" algn="l" rtl="0" fontAlgn="base">
        <a:lnSpc>
          <a:spcPct val="90000"/>
        </a:lnSpc>
        <a:spcBef>
          <a:spcPct val="0"/>
        </a:spcBef>
        <a:spcAft>
          <a:spcPct val="0"/>
        </a:spcAft>
        <a:defRPr sz="5280">
          <a:solidFill>
            <a:schemeClr val="tx1"/>
          </a:solidFill>
          <a:latin typeface="Calibri Light" panose="020F0302020204030204" pitchFamily="34" charset="0"/>
        </a:defRPr>
      </a:lvl6pPr>
      <a:lvl7pPr marL="1097280" algn="l" rtl="0" fontAlgn="base">
        <a:lnSpc>
          <a:spcPct val="90000"/>
        </a:lnSpc>
        <a:spcBef>
          <a:spcPct val="0"/>
        </a:spcBef>
        <a:spcAft>
          <a:spcPct val="0"/>
        </a:spcAft>
        <a:defRPr sz="5280">
          <a:solidFill>
            <a:schemeClr val="tx1"/>
          </a:solidFill>
          <a:latin typeface="Calibri Light" panose="020F0302020204030204" pitchFamily="34" charset="0"/>
        </a:defRPr>
      </a:lvl7pPr>
      <a:lvl8pPr marL="1645920" algn="l" rtl="0" fontAlgn="base">
        <a:lnSpc>
          <a:spcPct val="90000"/>
        </a:lnSpc>
        <a:spcBef>
          <a:spcPct val="0"/>
        </a:spcBef>
        <a:spcAft>
          <a:spcPct val="0"/>
        </a:spcAft>
        <a:defRPr sz="5280">
          <a:solidFill>
            <a:schemeClr val="tx1"/>
          </a:solidFill>
          <a:latin typeface="Calibri Light" panose="020F0302020204030204" pitchFamily="34" charset="0"/>
        </a:defRPr>
      </a:lvl8pPr>
      <a:lvl9pPr marL="2194560" algn="l" rtl="0" fontAlgn="base">
        <a:lnSpc>
          <a:spcPct val="90000"/>
        </a:lnSpc>
        <a:spcBef>
          <a:spcPct val="0"/>
        </a:spcBef>
        <a:spcAft>
          <a:spcPct val="0"/>
        </a:spcAft>
        <a:defRPr sz="5280">
          <a:solidFill>
            <a:schemeClr val="tx1"/>
          </a:solidFill>
          <a:latin typeface="Calibri Light" panose="020F0302020204030204" pitchFamily="34" charset="0"/>
        </a:defRPr>
      </a:lvl9pPr>
    </p:titleStyle>
    <p:bodyStyle>
      <a:lvl1pPr marL="274320" indent="-274320" algn="l" rtl="0" eaLnBrk="0" fontAlgn="base" hangingPunct="0">
        <a:lnSpc>
          <a:spcPct val="90000"/>
        </a:lnSpc>
        <a:spcBef>
          <a:spcPts val="1200"/>
        </a:spcBef>
        <a:spcAft>
          <a:spcPct val="0"/>
        </a:spcAft>
        <a:buFont typeface="Arial" panose="020B0604020202020204" pitchFamily="34" charset="0"/>
        <a:buChar char="•"/>
        <a:defRPr sz="3360" kern="1200">
          <a:solidFill>
            <a:schemeClr val="tx1"/>
          </a:solidFill>
          <a:latin typeface="+mn-lt"/>
          <a:ea typeface="+mn-ea"/>
          <a:cs typeface="+mn-cs"/>
        </a:defRPr>
      </a:lvl1pPr>
      <a:lvl2pPr marL="822960" indent="-274320" algn="l" rtl="0" eaLnBrk="0" fontAlgn="base" hangingPunct="0">
        <a:lnSpc>
          <a:spcPct val="90000"/>
        </a:lnSpc>
        <a:spcBef>
          <a:spcPts val="600"/>
        </a:spcBef>
        <a:spcAft>
          <a:spcPct val="0"/>
        </a:spcAft>
        <a:buFont typeface="Arial" panose="020B0604020202020204" pitchFamily="34" charset="0"/>
        <a:buChar char="•"/>
        <a:defRPr sz="2880" kern="1200">
          <a:solidFill>
            <a:schemeClr val="tx1"/>
          </a:solidFill>
          <a:latin typeface="+mn-lt"/>
          <a:ea typeface="+mn-ea"/>
          <a:cs typeface="+mn-cs"/>
        </a:defRPr>
      </a:lvl2pPr>
      <a:lvl3pPr marL="1371600" indent="-274320" algn="l" rtl="0" eaLnBrk="0" fontAlgn="base" hangingPunct="0">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2024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4pPr>
      <a:lvl5pPr marL="246888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1005840" y="486834"/>
            <a:ext cx="12618720" cy="17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1005840" y="2434167"/>
            <a:ext cx="12618720"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5840" y="8475134"/>
            <a:ext cx="3291840" cy="486833"/>
          </a:xfrm>
          <a:prstGeom prst="rect">
            <a:avLst/>
          </a:prstGeom>
        </p:spPr>
        <p:txBody>
          <a:bodyPr vert="horz" lIns="91440" tIns="45720" rIns="91440" bIns="45720" rtlCol="0" anchor="ctr"/>
          <a:lstStyle>
            <a:lvl1pPr algn="l" eaLnBrk="1" fontAlgn="auto" hangingPunct="1">
              <a:spcBef>
                <a:spcPts val="0"/>
              </a:spcBef>
              <a:spcAft>
                <a:spcPts val="0"/>
              </a:spcAft>
              <a:defRPr sz="1440">
                <a:solidFill>
                  <a:schemeClr val="tx1">
                    <a:tint val="75000"/>
                  </a:schemeClr>
                </a:solidFill>
                <a:latin typeface="+mn-lt"/>
              </a:defRPr>
            </a:lvl1pPr>
          </a:lstStyle>
          <a:p>
            <a:pPr defTabSz="1097280">
              <a:defRPr/>
            </a:pPr>
            <a:fld id="{89E3319E-804D-4403-9048-F364FD9E772C}" type="datetimeFigureOut">
              <a:rPr lang="en-US" smtClean="0">
                <a:solidFill>
                  <a:prstClr val="black">
                    <a:tint val="75000"/>
                  </a:prstClr>
                </a:solidFill>
              </a:rPr>
              <a:pPr defTabSz="1097280">
                <a:defRPr/>
              </a:pPr>
              <a:t>18/05/2025</a:t>
            </a:fld>
            <a:endParaRPr lang="en-US">
              <a:solidFill>
                <a:prstClr val="black">
                  <a:tint val="75000"/>
                </a:prstClr>
              </a:solidFill>
            </a:endParaRPr>
          </a:p>
        </p:txBody>
      </p:sp>
      <p:sp>
        <p:nvSpPr>
          <p:cNvPr id="5" name="Footer Placeholder 4"/>
          <p:cNvSpPr>
            <a:spLocks noGrp="1"/>
          </p:cNvSpPr>
          <p:nvPr>
            <p:ph type="ftr" sz="quarter" idx="3"/>
          </p:nvPr>
        </p:nvSpPr>
        <p:spPr>
          <a:xfrm>
            <a:off x="4846320" y="8475134"/>
            <a:ext cx="4937760" cy="486833"/>
          </a:xfrm>
          <a:prstGeom prst="rect">
            <a:avLst/>
          </a:prstGeom>
        </p:spPr>
        <p:txBody>
          <a:bodyPr vert="horz" lIns="91440" tIns="45720" rIns="91440" bIns="45720" rtlCol="0" anchor="ctr"/>
          <a:lstStyle>
            <a:lvl1pPr algn="ctr" eaLnBrk="1" fontAlgn="auto" hangingPunct="1">
              <a:spcBef>
                <a:spcPts val="0"/>
              </a:spcBef>
              <a:spcAft>
                <a:spcPts val="0"/>
              </a:spcAft>
              <a:defRPr sz="1440">
                <a:solidFill>
                  <a:schemeClr val="tx1">
                    <a:tint val="75000"/>
                  </a:schemeClr>
                </a:solidFill>
                <a:latin typeface="+mn-lt"/>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32720" y="8475134"/>
            <a:ext cx="3291840"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pPr defTabSz="1097280" fontAlgn="base">
              <a:spcBef>
                <a:spcPct val="0"/>
              </a:spcBef>
              <a:spcAft>
                <a:spcPct val="0"/>
              </a:spcAft>
            </a:pPr>
            <a:fld id="{A7ED8121-E521-405E-BA17-DCF2CBC0BEE5}"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4846274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0" fontAlgn="base" hangingPunct="0">
        <a:lnSpc>
          <a:spcPct val="90000"/>
        </a:lnSpc>
        <a:spcBef>
          <a:spcPct val="0"/>
        </a:spcBef>
        <a:spcAft>
          <a:spcPct val="0"/>
        </a:spcAft>
        <a:defRPr sz="5280" kern="1200">
          <a:solidFill>
            <a:schemeClr val="tx1"/>
          </a:solidFill>
          <a:latin typeface="+mj-lt"/>
          <a:ea typeface="+mj-ea"/>
          <a:cs typeface="+mj-cs"/>
        </a:defRPr>
      </a:lvl1pPr>
      <a:lvl2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5pPr>
      <a:lvl6pPr marL="548640" algn="l" rtl="0" fontAlgn="base">
        <a:lnSpc>
          <a:spcPct val="90000"/>
        </a:lnSpc>
        <a:spcBef>
          <a:spcPct val="0"/>
        </a:spcBef>
        <a:spcAft>
          <a:spcPct val="0"/>
        </a:spcAft>
        <a:defRPr sz="5280">
          <a:solidFill>
            <a:schemeClr val="tx1"/>
          </a:solidFill>
          <a:latin typeface="Calibri Light" panose="020F0302020204030204" pitchFamily="34" charset="0"/>
        </a:defRPr>
      </a:lvl6pPr>
      <a:lvl7pPr marL="1097280" algn="l" rtl="0" fontAlgn="base">
        <a:lnSpc>
          <a:spcPct val="90000"/>
        </a:lnSpc>
        <a:spcBef>
          <a:spcPct val="0"/>
        </a:spcBef>
        <a:spcAft>
          <a:spcPct val="0"/>
        </a:spcAft>
        <a:defRPr sz="5280">
          <a:solidFill>
            <a:schemeClr val="tx1"/>
          </a:solidFill>
          <a:latin typeface="Calibri Light" panose="020F0302020204030204" pitchFamily="34" charset="0"/>
        </a:defRPr>
      </a:lvl7pPr>
      <a:lvl8pPr marL="1645920" algn="l" rtl="0" fontAlgn="base">
        <a:lnSpc>
          <a:spcPct val="90000"/>
        </a:lnSpc>
        <a:spcBef>
          <a:spcPct val="0"/>
        </a:spcBef>
        <a:spcAft>
          <a:spcPct val="0"/>
        </a:spcAft>
        <a:defRPr sz="5280">
          <a:solidFill>
            <a:schemeClr val="tx1"/>
          </a:solidFill>
          <a:latin typeface="Calibri Light" panose="020F0302020204030204" pitchFamily="34" charset="0"/>
        </a:defRPr>
      </a:lvl8pPr>
      <a:lvl9pPr marL="2194560" algn="l" rtl="0" fontAlgn="base">
        <a:lnSpc>
          <a:spcPct val="90000"/>
        </a:lnSpc>
        <a:spcBef>
          <a:spcPct val="0"/>
        </a:spcBef>
        <a:spcAft>
          <a:spcPct val="0"/>
        </a:spcAft>
        <a:defRPr sz="5280">
          <a:solidFill>
            <a:schemeClr val="tx1"/>
          </a:solidFill>
          <a:latin typeface="Calibri Light" panose="020F0302020204030204" pitchFamily="34" charset="0"/>
        </a:defRPr>
      </a:lvl9pPr>
    </p:titleStyle>
    <p:bodyStyle>
      <a:lvl1pPr marL="274320" indent="-274320" algn="l" rtl="0" eaLnBrk="0" fontAlgn="base" hangingPunct="0">
        <a:lnSpc>
          <a:spcPct val="90000"/>
        </a:lnSpc>
        <a:spcBef>
          <a:spcPts val="1200"/>
        </a:spcBef>
        <a:spcAft>
          <a:spcPct val="0"/>
        </a:spcAft>
        <a:buFont typeface="Arial" panose="020B0604020202020204" pitchFamily="34" charset="0"/>
        <a:buChar char="•"/>
        <a:defRPr sz="3360" kern="1200">
          <a:solidFill>
            <a:schemeClr val="tx1"/>
          </a:solidFill>
          <a:latin typeface="+mn-lt"/>
          <a:ea typeface="+mn-ea"/>
          <a:cs typeface="+mn-cs"/>
        </a:defRPr>
      </a:lvl1pPr>
      <a:lvl2pPr marL="822960" indent="-274320" algn="l" rtl="0" eaLnBrk="0" fontAlgn="base" hangingPunct="0">
        <a:lnSpc>
          <a:spcPct val="90000"/>
        </a:lnSpc>
        <a:spcBef>
          <a:spcPts val="600"/>
        </a:spcBef>
        <a:spcAft>
          <a:spcPct val="0"/>
        </a:spcAft>
        <a:buFont typeface="Arial" panose="020B0604020202020204" pitchFamily="34" charset="0"/>
        <a:buChar char="•"/>
        <a:defRPr sz="2880" kern="1200">
          <a:solidFill>
            <a:schemeClr val="tx1"/>
          </a:solidFill>
          <a:latin typeface="+mn-lt"/>
          <a:ea typeface="+mn-ea"/>
          <a:cs typeface="+mn-cs"/>
        </a:defRPr>
      </a:lvl2pPr>
      <a:lvl3pPr marL="1371600" indent="-274320" algn="l" rtl="0" eaLnBrk="0" fontAlgn="base" hangingPunct="0">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2024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4pPr>
      <a:lvl5pPr marL="246888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5181600" y="3962404"/>
            <a:ext cx="4267200"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Picture 2" descr="Shape&#10;&#10;Description automatically generated with medium confidence">
            <a:extLst>
              <a:ext uri="{FF2B5EF4-FFF2-40B4-BE49-F238E27FC236}">
                <a16:creationId xmlns:a16="http://schemas.microsoft.com/office/drawing/2014/main" xmlns="" id="{B3A59B98-861E-4F8B-964C-2ECB3CE6C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83129" y="393700"/>
            <a:ext cx="1759862" cy="1955403"/>
          </a:xfrm>
          <a:prstGeom prst="rect">
            <a:avLst/>
          </a:prstGeom>
        </p:spPr>
      </p:pic>
    </p:spTree>
    <p:extLst>
      <p:ext uri="{BB962C8B-B14F-4D97-AF65-F5344CB8AC3E}">
        <p14:creationId xmlns:p14="http://schemas.microsoft.com/office/powerpoint/2010/main" val="267476707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4.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5" descr="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9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56B2FC77-A32C-400C-A08A-7EBB808D9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7722" y="332425"/>
            <a:ext cx="3629971" cy="2641875"/>
          </a:xfrm>
          <a:prstGeom prst="rect">
            <a:avLst/>
          </a:prstGeom>
        </p:spPr>
      </p:pic>
      <p:sp>
        <p:nvSpPr>
          <p:cNvPr id="6" name="Rectangle 5"/>
          <p:cNvSpPr/>
          <p:nvPr/>
        </p:nvSpPr>
        <p:spPr>
          <a:xfrm>
            <a:off x="220591" y="1964718"/>
            <a:ext cx="13030200" cy="27392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a:solidFill>
                  <a:srgbClr val="FF0000"/>
                </a:solidFill>
                <a:latin typeface="Times New Roman" panose="02020603050405020304" pitchFamily="18" charset="0"/>
                <a:ea typeface="+mj-ea"/>
                <a:cs typeface="Times New Roman" panose="02020603050405020304" pitchFamily="18" charset="0"/>
              </a:rPr>
              <a:t>ĐẠO ĐỨC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tx2">
                    <a:lumMod val="60000"/>
                    <a:lumOff val="40000"/>
                  </a:schemeClr>
                </a:solidFill>
                <a:effectLst/>
                <a:uLnTx/>
                <a:uFillTx/>
                <a:latin typeface="Times New Roman" panose="02020603050405020304" pitchFamily="18" charset="0"/>
                <a:ea typeface="+mj-ea"/>
                <a:cs typeface="Times New Roman" panose="02020603050405020304" pitchFamily="18" charset="0"/>
              </a:rPr>
              <a:t>BÀI</a:t>
            </a:r>
            <a:r>
              <a:rPr kumimoji="0" lang="en-US" sz="4800" b="1" i="0" u="none" strike="noStrike" kern="0" cap="none" spc="0" normalizeH="0" noProof="0" dirty="0">
                <a:ln>
                  <a:noFill/>
                </a:ln>
                <a:solidFill>
                  <a:schemeClr val="tx2">
                    <a:lumMod val="60000"/>
                    <a:lumOff val="40000"/>
                  </a:schemeClr>
                </a:solidFill>
                <a:effectLst/>
                <a:uLnTx/>
                <a:uFillTx/>
                <a:latin typeface="Times New Roman" panose="02020603050405020304" pitchFamily="18" charset="0"/>
                <a:ea typeface="+mj-ea"/>
                <a:cs typeface="Times New Roman" panose="02020603050405020304" pitchFamily="18" charset="0"/>
              </a:rPr>
              <a:t> 7: KHÁM PHÁ BẢN THÂN ( TIẾT 1)</a:t>
            </a:r>
            <a:r>
              <a:rPr kumimoji="0" lang="en-US" sz="4800" b="1" i="0" u="none" strike="noStrike" kern="0" cap="none" spc="0" normalizeH="0" baseline="0" noProof="0" dirty="0">
                <a:ln>
                  <a:noFill/>
                </a:ln>
                <a:solidFill>
                  <a:schemeClr val="tx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6200" b="1" i="0" u="none" strike="noStrike" kern="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7 : KHÁM PHÁ BẢN THÂN</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436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Con Chim Vành Khuyên [Official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491" y="352697"/>
            <a:ext cx="14217406" cy="8791303"/>
          </a:xfrm>
          <a:prstGeom prst="rect">
            <a:avLst/>
          </a:prstGeom>
        </p:spPr>
      </p:pic>
      <p:pic>
        <p:nvPicPr>
          <p:cNvPr id="7" name="Picture 6"/>
          <p:cNvPicPr>
            <a:picLocks noChangeAspect="1"/>
          </p:cNvPicPr>
          <p:nvPr/>
        </p:nvPicPr>
        <p:blipFill>
          <a:blip r:embed="rId5"/>
          <a:stretch>
            <a:fillRect/>
          </a:stretch>
        </p:blipFill>
        <p:spPr>
          <a:xfrm>
            <a:off x="0" y="0"/>
            <a:ext cx="14630400" cy="8267700"/>
          </a:xfrm>
          <a:prstGeom prst="rect">
            <a:avLst/>
          </a:prstGeom>
        </p:spPr>
      </p:pic>
    </p:spTree>
    <p:extLst>
      <p:ext uri="{BB962C8B-B14F-4D97-AF65-F5344CB8AC3E}">
        <p14:creationId xmlns:p14="http://schemas.microsoft.com/office/powerpoint/2010/main" val="21866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01772" y="4768361"/>
            <a:ext cx="3906727" cy="4793083"/>
          </a:xfrm>
          <a:prstGeom prst="rect">
            <a:avLst/>
          </a:prstGeom>
        </p:spPr>
      </p:pic>
      <p:pic>
        <p:nvPicPr>
          <p:cNvPr id="10" name="图片 9">
            <a:extLst>
              <a:ext uri="{FF2B5EF4-FFF2-40B4-BE49-F238E27FC236}">
                <a16:creationId xmlns:a16="http://schemas.microsoft.com/office/drawing/2014/main" xmlns="" id="{9DCD99C7-E232-436A-A868-F213820D37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86211" y="-407253"/>
            <a:ext cx="2316047" cy="2733963"/>
          </a:xfrm>
          <a:prstGeom prst="rect">
            <a:avLst/>
          </a:prstGeom>
        </p:spPr>
      </p:pic>
      <p:pic>
        <p:nvPicPr>
          <p:cNvPr id="6" name="图片 15"/>
          <p:cNvPicPr>
            <a:picLocks noChangeAspect="1"/>
          </p:cNvPicPr>
          <p:nvPr/>
        </p:nvPicPr>
        <p:blipFill>
          <a:blip r:embed="rId6"/>
          <a:stretch>
            <a:fillRect/>
          </a:stretch>
        </p:blipFill>
        <p:spPr>
          <a:xfrm>
            <a:off x="-479112" y="-407253"/>
            <a:ext cx="2603219" cy="2243523"/>
          </a:xfrm>
          <a:prstGeom prst="rect">
            <a:avLst/>
          </a:prstGeom>
        </p:spPr>
      </p:pic>
      <p:pic>
        <p:nvPicPr>
          <p:cNvPr id="8"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9394" y="4768361"/>
            <a:ext cx="3906727" cy="4793083"/>
          </a:xfrm>
          <a:prstGeom prst="rect">
            <a:avLst/>
          </a:prstGeom>
        </p:spPr>
      </p:pic>
      <p:pic>
        <p:nvPicPr>
          <p:cNvPr id="12" name="Picture 11"/>
          <p:cNvPicPr>
            <a:picLocks noChangeAspect="1"/>
          </p:cNvPicPr>
          <p:nvPr/>
        </p:nvPicPr>
        <p:blipFill>
          <a:blip r:embed="rId7"/>
          <a:stretch>
            <a:fillRect/>
          </a:stretch>
        </p:blipFill>
        <p:spPr>
          <a:xfrm rot="16200000">
            <a:off x="3735647" y="-837199"/>
            <a:ext cx="7439025" cy="1219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9754" y="376370"/>
            <a:ext cx="2862124" cy="97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015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p:txBody>
          <a:bodyPr/>
          <a:lstStyle/>
          <a:p>
            <a:endParaRPr lang="en-US" altLang="en-US"/>
          </a:p>
        </p:txBody>
      </p:sp>
      <p:sp>
        <p:nvSpPr>
          <p:cNvPr id="29699" name="Content Placeholder 2"/>
          <p:cNvSpPr>
            <a:spLocks noGrp="1" noChangeArrowheads="1"/>
          </p:cNvSpPr>
          <p:nvPr>
            <p:ph idx="1"/>
          </p:nvPr>
        </p:nvSpPr>
        <p:spPr/>
        <p:txBody>
          <a:bodyPr/>
          <a:lstStyle/>
          <a:p>
            <a:endParaRPr lang="en-US" altLang="en-US"/>
          </a:p>
        </p:txBody>
      </p:sp>
      <p:pic>
        <p:nvPicPr>
          <p:cNvPr id="29700" name="Picture 3"/>
          <p:cNvPicPr>
            <a:picLocks noChangeAspect="1"/>
          </p:cNvPicPr>
          <p:nvPr/>
        </p:nvPicPr>
        <p:blipFill>
          <a:blip r:embed="rId2">
            <a:extLst>
              <a:ext uri="{28A0092B-C50C-407E-A947-70E740481C1C}">
                <a14:useLocalDpi xmlns:a14="http://schemas.microsoft.com/office/drawing/2010/main" val="0"/>
              </a:ext>
            </a:extLst>
          </a:blip>
          <a:srcRect l="31413" t="31334" r="17336" b="22607"/>
          <a:stretch>
            <a:fillRect/>
          </a:stretch>
        </p:blipFill>
        <p:spPr bwMode="auto">
          <a:xfrm>
            <a:off x="0" y="-641306"/>
            <a:ext cx="14630400" cy="932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14"/>
            <a:ext cx="2120209" cy="122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646044" y="1370542"/>
            <a:ext cx="13069957" cy="8945458"/>
          </a:xfrm>
          <a:prstGeom prst="rect">
            <a:avLst/>
          </a:prstGeom>
        </p:spPr>
      </p:pic>
      <p:sp>
        <p:nvSpPr>
          <p:cNvPr id="2" name="Cloud Callout 1"/>
          <p:cNvSpPr/>
          <p:nvPr/>
        </p:nvSpPr>
        <p:spPr>
          <a:xfrm>
            <a:off x="2080520" y="486834"/>
            <a:ext cx="4253811" cy="2786063"/>
          </a:xfrm>
          <a:prstGeom prst="cloudCallout">
            <a:avLst>
              <a:gd name="adj1" fmla="val -30179"/>
              <a:gd name="adj2" fmla="val 6321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gắng</a:t>
            </a:r>
            <a:r>
              <a:rPr lang="en-US" sz="2800" b="1" dirty="0">
                <a:solidFill>
                  <a:schemeClr val="tx1"/>
                </a:solidFill>
                <a:latin typeface="Times New Roman" panose="02020603050405020304" pitchFamily="18" charset="0"/>
                <a:cs typeface="Times New Roman" panose="02020603050405020304" pitchFamily="18" charset="0"/>
              </a:rPr>
              <a:t> ……</a:t>
            </a:r>
          </a:p>
          <a:p>
            <a:pPr algn="ctr"/>
            <a:endParaRPr lang="en-US" dirty="0"/>
          </a:p>
        </p:txBody>
      </p:sp>
      <p:sp>
        <p:nvSpPr>
          <p:cNvPr id="3" name="Cloud Callout 2"/>
          <p:cNvSpPr/>
          <p:nvPr/>
        </p:nvSpPr>
        <p:spPr>
          <a:xfrm rot="20773445">
            <a:off x="11284013" y="1033635"/>
            <a:ext cx="4517701" cy="3105278"/>
          </a:xfrm>
          <a:prstGeom prst="cloudCallout">
            <a:avLst>
              <a:gd name="adj1" fmla="val -87586"/>
              <a:gd name="adj2" fmla="val 703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gắng</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1703268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4">
            <a:extLst>
              <a:ext uri="{28A0092B-C50C-407E-A947-70E740481C1C}">
                <a14:useLocalDpi xmlns:a14="http://schemas.microsoft.com/office/drawing/2010/main" val="0"/>
              </a:ext>
            </a:extLst>
          </a:blip>
          <a:srcRect r="7643"/>
          <a:stretch>
            <a:fillRect/>
          </a:stretch>
        </p:blipFill>
        <p:spPr bwMode="auto">
          <a:xfrm>
            <a:off x="7315200" y="1550670"/>
            <a:ext cx="7317106" cy="715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图片 49155" descr="1-47"/>
          <p:cNvPicPr>
            <a:picLocks noChangeAspect="1"/>
          </p:cNvPicPr>
          <p:nvPr/>
        </p:nvPicPr>
        <p:blipFill>
          <a:blip r:embed="rId5">
            <a:extLst>
              <a:ext uri="{28A0092B-C50C-407E-A947-70E740481C1C}">
                <a14:useLocalDpi xmlns:a14="http://schemas.microsoft.com/office/drawing/2010/main" val="0"/>
              </a:ext>
            </a:extLst>
          </a:blip>
          <a:srcRect l="5074" t="94388"/>
          <a:stretch>
            <a:fillRect/>
          </a:stretch>
        </p:blipFill>
        <p:spPr bwMode="auto">
          <a:xfrm>
            <a:off x="266755" y="7831820"/>
            <a:ext cx="14601826" cy="14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2106930" y="10467976"/>
            <a:ext cx="13571220" cy="6753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en-US" sz="2160">
              <a:solidFill>
                <a:prstClr val="white"/>
              </a:solidFill>
              <a:latin typeface="Calibri" panose="020F0502020204030204"/>
            </a:endParaRPr>
          </a:p>
        </p:txBody>
      </p:sp>
      <p:pic>
        <p:nvPicPr>
          <p:cNvPr id="30725" name="图片 49157" descr="1-5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685" y="5835016"/>
            <a:ext cx="2825116" cy="30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 y="0"/>
            <a:ext cx="3166110" cy="133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9"/>
          <p:cNvSpPr txBox="1">
            <a:spLocks noChangeArrowheads="1"/>
          </p:cNvSpPr>
          <p:nvPr/>
        </p:nvSpPr>
        <p:spPr bwMode="auto">
          <a:xfrm>
            <a:off x="621028" y="1718919"/>
            <a:ext cx="7451816"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097280" eaLnBrk="0" fontAlgn="base" hangingPunct="0">
              <a:spcBef>
                <a:spcPct val="0"/>
              </a:spcBef>
              <a:spcAft>
                <a:spcPct val="0"/>
              </a:spcAft>
            </a:pPr>
            <a:r>
              <a:rPr lang="en-US" altLang="en-US" sz="3360" b="1" dirty="0"/>
              <a:t>Hãy nhớ lại những lần em thành công và thấy tự hào về bản thân, sau đó viết vào một mảnh giấy hình bông hoa để dán lên “Cây thành công”.</a:t>
            </a:r>
          </a:p>
        </p:txBody>
      </p:sp>
      <p:pic>
        <p:nvPicPr>
          <p:cNvPr id="8" name="[KARAOKE] VÀO RỪNG HOA (mp3cut.net)">
            <a:hlinkClick r:id="" action="ppaction://media"/>
            <a:extLst>
              <a:ext uri="{FF2B5EF4-FFF2-40B4-BE49-F238E27FC236}">
                <a16:creationId xmlns:a16="http://schemas.microsoft.com/office/drawing/2014/main" xmlns="" id="{3917BC48-EBF9-4E28-C3B7-6663443074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587" y="7258794"/>
            <a:ext cx="779781" cy="649817"/>
          </a:xfrm>
          <a:prstGeom prst="rect">
            <a:avLst/>
          </a:prstGeom>
        </p:spPr>
      </p:pic>
    </p:spTree>
    <p:extLst>
      <p:ext uri="{BB962C8B-B14F-4D97-AF65-F5344CB8AC3E}">
        <p14:creationId xmlns:p14="http://schemas.microsoft.com/office/powerpoint/2010/main" val="4018263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1000"/>
                                        <p:tgtEl>
                                          <p:spTgt spid="30727"/>
                                        </p:tgtEl>
                                      </p:cBhvr>
                                    </p:animEffect>
                                    <p:anim calcmode="lin" valueType="num">
                                      <p:cBhvr>
                                        <p:cTn id="8" dur="1000" fill="hold"/>
                                        <p:tgtEl>
                                          <p:spTgt spid="30727"/>
                                        </p:tgtEl>
                                        <p:attrNameLst>
                                          <p:attrName>ppt_x</p:attrName>
                                        </p:attrNameLst>
                                      </p:cBhvr>
                                      <p:tavLst>
                                        <p:tav tm="0">
                                          <p:val>
                                            <p:strVal val="#ppt_x"/>
                                          </p:val>
                                        </p:tav>
                                        <p:tav tm="100000">
                                          <p:val>
                                            <p:strVal val="#ppt_x"/>
                                          </p:val>
                                        </p:tav>
                                      </p:tavLst>
                                    </p:anim>
                                    <p:anim calcmode="lin" valueType="num">
                                      <p:cBhvr>
                                        <p:cTn id="9" dur="1000" fill="hold"/>
                                        <p:tgtEl>
                                          <p:spTgt spid="307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circle(in)">
                                      <p:cBhvr>
                                        <p:cTn id="14" dur="2000"/>
                                        <p:tgtEl>
                                          <p:spTgt spid="30722"/>
                                        </p:tgtEl>
                                      </p:cBhvr>
                                    </p:animEffect>
                                  </p:childTnLst>
                                </p:cTn>
                              </p:par>
                              <p:par>
                                <p:cTn id="15" presetID="1" presetClass="mediacall" presetSubtype="0" fill="hold" nodeType="withEffect">
                                  <p:stCondLst>
                                    <p:cond delay="0"/>
                                  </p:stCondLst>
                                  <p:childTnLst>
                                    <p:cmd type="call" cmd="playFrom(0.0)">
                                      <p:cBhvr>
                                        <p:cTn id="16" dur="66795"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1" fill="hold" display="0">
                  <p:stCondLst>
                    <p:cond delay="indefinite"/>
                  </p:stCondLst>
                  <p:endCondLst>
                    <p:cond evt="onStopAudio" delay="0">
                      <p:tgtEl>
                        <p:sldTgt/>
                      </p:tgtEl>
                    </p:cond>
                  </p:endCondLst>
                </p:cTn>
                <p:tgtEl>
                  <p:spTgt spid="8"/>
                </p:tgtEl>
              </p:cMediaNode>
            </p:audio>
          </p:childTnLst>
        </p:cTn>
      </p:par>
    </p:tnLst>
    <p:bldLst>
      <p:bldP spid="307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 y="1654"/>
            <a:ext cx="14625110" cy="9140693"/>
          </a:xfrm>
          <a:prstGeom prst="rect">
            <a:avLst/>
          </a:prstGeom>
        </p:spPr>
      </p:pic>
      <p:sp>
        <p:nvSpPr>
          <p:cNvPr id="3" name="TextBox 2"/>
          <p:cNvSpPr txBox="1"/>
          <p:nvPr/>
        </p:nvSpPr>
        <p:spPr>
          <a:xfrm>
            <a:off x="480850" y="1423474"/>
            <a:ext cx="13984013" cy="3323987"/>
          </a:xfrm>
          <a:prstGeom prst="rect">
            <a:avLst/>
          </a:prstGeom>
          <a:noFill/>
        </p:spPr>
        <p:txBody>
          <a:bodyPr wrap="square" lIns="0" tIns="0" rIns="0" bIns="0" rtlCol="0">
            <a:prstTxWarp prst="textPlain">
              <a:avLst/>
            </a:prstTxWarp>
            <a:spAutoFit/>
          </a:bodyPr>
          <a:lstStyle/>
          <a:p>
            <a:pPr algn="ctr"/>
            <a:r>
              <a:rPr lang="en-US" sz="5400" b="1" dirty="0">
                <a:solidFill>
                  <a:srgbClr val="FF0000"/>
                </a:solidFill>
                <a:effectLst>
                  <a:outerShdw blurRad="63500" sx="102000" sy="102000" algn="ctr" rotWithShape="0">
                    <a:prstClr val="black">
                      <a:alpha val="40000"/>
                    </a:prstClr>
                  </a:outerShdw>
                </a:effectLst>
                <a:latin typeface="Segoe Print" pitchFamily="2" charset="0"/>
              </a:rPr>
              <a:t>KÍNH CHÚC </a:t>
            </a:r>
          </a:p>
          <a:p>
            <a:pPr algn="ctr"/>
            <a:r>
              <a:rPr lang="en-US" sz="5400" b="1" dirty="0">
                <a:solidFill>
                  <a:srgbClr val="FF0000"/>
                </a:solidFill>
                <a:effectLst>
                  <a:outerShdw blurRad="63500" sx="102000" sy="102000" algn="ctr" rotWithShape="0">
                    <a:prstClr val="black">
                      <a:alpha val="40000"/>
                    </a:prstClr>
                  </a:outerShdw>
                </a:effectLst>
                <a:latin typeface="Segoe Print" pitchFamily="2" charset="0"/>
              </a:rPr>
              <a:t>CÁC THẦY CÔ MẠNH KHỎE</a:t>
            </a:r>
            <a:endParaRPr lang="en-GB" sz="5400" b="1" dirty="0">
              <a:solidFill>
                <a:srgbClr val="FF0000"/>
              </a:solidFill>
              <a:effectLst>
                <a:outerShdw blurRad="63500" sx="102000" sy="102000" algn="ctr" rotWithShape="0">
                  <a:prstClr val="black">
                    <a:alpha val="40000"/>
                  </a:prstClr>
                </a:outerShdw>
              </a:effectLst>
              <a:latin typeface="Segoe Print" pitchFamily="2" charset="0"/>
            </a:endParaRPr>
          </a:p>
        </p:txBody>
      </p:sp>
    </p:spTree>
    <p:extLst>
      <p:ext uri="{BB962C8B-B14F-4D97-AF65-F5344CB8AC3E}">
        <p14:creationId xmlns:p14="http://schemas.microsoft.com/office/powerpoint/2010/main" val="1254074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6426</TotalTime>
  <Words>96</Words>
  <Application>Microsoft Office PowerPoint</Application>
  <PresentationFormat>Custom</PresentationFormat>
  <Paragraphs>9</Paragraphs>
  <Slides>6</Slides>
  <Notes>2</Notes>
  <HiddenSlides>0</HiddenSlides>
  <MMClips>2</MMClips>
  <ScaleCrop>false</ScaleCrop>
  <HeadingPairs>
    <vt:vector size="4" baseType="variant">
      <vt:variant>
        <vt:lpstr>Theme</vt:lpstr>
      </vt:variant>
      <vt:variant>
        <vt:i4>4</vt:i4>
      </vt:variant>
      <vt:variant>
        <vt:lpstr>Slide Titles</vt:lpstr>
      </vt:variant>
      <vt:variant>
        <vt:i4>6</vt:i4>
      </vt:variant>
    </vt:vector>
  </HeadingPairs>
  <TitlesOfParts>
    <vt:vector size="10" baseType="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187</cp:revision>
  <dcterms:created xsi:type="dcterms:W3CDTF">2022-07-21T01:10:23Z</dcterms:created>
  <dcterms:modified xsi:type="dcterms:W3CDTF">2025-05-18T04:04:50Z</dcterms:modified>
</cp:coreProperties>
</file>