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5.xml" ContentType="application/vnd.openxmlformats-officedocument.theme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media/audio1.wav" ContentType="audio/x-wav"/>
  <Override PartName="/ppt/media/audio2.wav" ContentType="audio/x-wav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8.xml" ContentType="application/vnd.openxmlformats-officedocument.presentationml.tags+xml"/>
  <Override PartName="/ppt/notesSlides/notesSlide6.xml" ContentType="application/vnd.openxmlformats-officedocument.presentationml.notesSlide+xml"/>
  <Override PartName="/ppt/tags/tag9.xml" ContentType="application/vnd.openxmlformats-officedocument.presentationml.tags+xml"/>
  <Override PartName="/ppt/notesSlides/notesSlide7.xml" ContentType="application/vnd.openxmlformats-officedocument.presentationml.notesSlide+xml"/>
  <Override PartName="/ppt/tags/tag10.xml" ContentType="application/vnd.openxmlformats-officedocument.presentationml.tags+xml"/>
  <Override PartName="/ppt/notesSlides/notesSlide8.xml" ContentType="application/vnd.openxmlformats-officedocument.presentationml.notesSlide+xml"/>
  <Override PartName="/ppt/tags/tag11.xml" ContentType="application/vnd.openxmlformats-officedocument.presentationml.tags+xml"/>
  <Override PartName="/ppt/notesSlides/notesSlide9.xml" ContentType="application/vnd.openxmlformats-officedocument.presentationml.notesSlide+xml"/>
  <Override PartName="/ppt/tags/tag12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17.xml" ContentType="application/vnd.openxmlformats-officedocument.presentationml.tags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8" r:id="rId2"/>
    <p:sldMasterId id="2147483680" r:id="rId3"/>
    <p:sldMasterId id="2147483693" r:id="rId4"/>
  </p:sldMasterIdLst>
  <p:notesMasterIdLst>
    <p:notesMasterId r:id="rId30"/>
  </p:notesMasterIdLst>
  <p:sldIdLst>
    <p:sldId id="317" r:id="rId5"/>
    <p:sldId id="309" r:id="rId6"/>
    <p:sldId id="307" r:id="rId7"/>
    <p:sldId id="258" r:id="rId8"/>
    <p:sldId id="308" r:id="rId9"/>
    <p:sldId id="260" r:id="rId10"/>
    <p:sldId id="261" r:id="rId11"/>
    <p:sldId id="262" r:id="rId12"/>
    <p:sldId id="257" r:id="rId13"/>
    <p:sldId id="259" r:id="rId14"/>
    <p:sldId id="271" r:id="rId15"/>
    <p:sldId id="294" r:id="rId16"/>
    <p:sldId id="272" r:id="rId17"/>
    <p:sldId id="310" r:id="rId18"/>
    <p:sldId id="311" r:id="rId19"/>
    <p:sldId id="312" r:id="rId20"/>
    <p:sldId id="313" r:id="rId21"/>
    <p:sldId id="314" r:id="rId22"/>
    <p:sldId id="293" r:id="rId23"/>
    <p:sldId id="315" r:id="rId24"/>
    <p:sldId id="300" r:id="rId25"/>
    <p:sldId id="290" r:id="rId26"/>
    <p:sldId id="316" r:id="rId27"/>
    <p:sldId id="268" r:id="rId28"/>
    <p:sldId id="304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-930" y="-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4F82EF-610E-475B-BC69-9ED144DFB147}" type="datetimeFigureOut">
              <a:rPr lang="en-US" smtClean="0"/>
              <a:t>18/05/2025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097792-5AD1-41D3-A63C-C0D4C1BBA5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6270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12762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10250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763276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00986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38357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58264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0990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097792-5AD1-41D3-A63C-C0D4C1BBA51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9687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38893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42932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93583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82282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/>
              <a:t> – tranthao121004@gmail.com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85297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2025/5/18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52462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DBF14E7-19B5-437A-8706-107B58C8B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9543FBC-98D3-4CA2-8B8C-53EAB402E8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8F5888D-A423-45D3-823D-DD173953E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18/05/2025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26A2353-1BC8-46E2-B559-73F5B81DDD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F37D2FD-C22A-465D-985E-B58AF5FBF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985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6D093DF-9186-441D-8F79-AA8850C352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753986-EB88-4F97-BB45-8A5B8300F2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C6EC4E0-D781-4C99-99BF-A2B699727B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B4040F7-4815-4DD9-9D7F-2565BAADF5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18/05/2025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E08B1A1-DE3B-40B3-867E-C1AD9CFF26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DACA96C-02C2-4E49-801B-48E7ABE3D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3306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050B6B1-5F87-4517-B0AC-951D793F8D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AD24ADF-9C05-4FDF-94FD-5F54E7FC3C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0FC4785-17A7-471C-AE2C-416DFB48DF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CB7CC342-8EC2-46AC-85C5-7F627F383E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554358C-0271-4CD7-8EE9-600A4D58E9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BC36EB0B-E6AB-4BAC-949E-0A9CEDFE2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18/05/2025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E37F1683-C863-41A3-8C39-6F89FE1D71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A1B356D5-71C7-4F84-A339-1B8CF1E7D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9220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6C2FCDF-6FAD-4D93-8C29-D7AE2372A0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68655302-4409-4FA8-9AEB-D8716B261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18/05/2025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6509FF9-B063-413F-AA04-CA187CBA72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9B94A5A-D32E-49FA-B878-576C53BDB0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9163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66082A35-E22E-40DF-ADCB-8B68A23853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18/05/2025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C94FCBA2-FBFE-485C-8DEC-063D1E1FEF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0CA982CA-674E-48F1-8E57-FF4D9F6E4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3637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AD66561-5677-4317-B6E7-2045CB49FD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F213C3D-CF43-42E1-A087-3CA091E0FF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A69FDC6-630C-4248-ACC8-A9C9C7393B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E8D3774-0E12-46A3-8FB9-67192025BE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18/05/2025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6DA93A1-32E0-4304-A124-097A02E4D2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6A6A9A6-81EF-4819-8E7D-B250C2178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1331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22EE4A7-C4E7-4107-B39B-E9F6F60A9C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C8CC9E39-8F21-4987-9DEB-364F40662B7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347DB50-B11E-4131-A8AF-5E20E78AE9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DDADA42-458C-41FD-8C0C-1E19588ECA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18/05/2025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2E4183F-6DEA-4787-ACB4-E443494786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3995464-E0F7-41F1-A136-D8EC37EB10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5585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79B71C7-CAC2-4CCA-9CCE-16C66AE991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9BB42FE-9C2A-4E1A-ADE4-1B553A59B2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F3B65B6-6EB1-4C61-AFB5-2B15F823C1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18/05/2025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6E2EC2A-B2D1-4AFB-9F9D-44C98EE38A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0960DEB-EEC6-4A58-972D-9874113023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354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77BB0014-50C1-4E37-B8BE-7169769018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AEF77C3-19B8-445D-9C1C-BCDCEDBBF3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585EDFB-4B81-497C-9669-D8BD8D7D03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18/05/2025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B98C4C4-E357-433E-8B8D-50EA806A10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D3F567E-6D94-49A3-BC41-FCDBE75393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6067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22305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3250B69D-E236-4F2F-9CF0-7D7ECB2EA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2025/5/18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D35DC152-1957-4A19-BCB0-C496DCCB5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22AFCBCC-BCCF-4988-99B4-413E06613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46275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31245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33812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2063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21208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436996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414373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506160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600420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719790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87991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050769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2982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18/05/2025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728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18/05/2025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277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18/05/2025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761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18/05/2025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359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18/05/2025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850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90300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19479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96850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13562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0EAE1AE-6819-4A7D-9549-187BD3E9D3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39D77AB8-F9D7-40A2-A5DC-C08E63CCE3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8DAAA39-8AF2-4C11-8123-4C12EDFFD0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18/05/2025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0A4B00B-7E99-4C9A-929F-4A37417BE2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39B095B-0626-4AAD-A104-6720044A0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4804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29E72FC-71BD-4F66-9FE5-59CB3ABA9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A33E60D-28CD-48F4-BFA1-49473A3FE4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D647276-1BF8-4DAC-84BD-9F5ACBA6C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18/05/2025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5BB7341-5F8C-4E84-BD3E-F7B33D59F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4A9FF9C-2634-4225-B699-BDAE8C210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2472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33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35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34.xml"/><Relationship Id="rId9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34290C14-100E-46C7-9AC0-C7114E79C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33112AAE-55C5-4135-B689-6C95749C41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0602591-AA23-489E-8931-23E4EC1118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C1D54-5805-4D40-B801-1A331E8BC5DA}" type="datetimeFigureOut">
              <a:rPr lang="zh-CN" altLang="en-US" smtClean="0"/>
              <a:t>2025/5/18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CF242E47-99D2-42FF-8784-4927BFE005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A2920818-F7F4-4740-A700-853441E3B4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BDA00C37-2CE3-43AB-BEE6-7DF7BAFCC9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55967" y="-2678035"/>
            <a:ext cx="6880067" cy="12192001"/>
          </a:xfrm>
          <a:prstGeom prst="rect">
            <a:avLst/>
          </a:prstGeom>
        </p:spPr>
      </p:pic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E66A8AEC-E28C-4AC5-808D-1208D4DD7B37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0975" y="150628"/>
            <a:ext cx="1331873" cy="1331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100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C01BD2FF-D84C-4C90-8DC6-6038628EE5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6DC49F4-4472-4DE0-BE14-9CF394A0F6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3EA9566-22C9-4D5A-AEE7-60FAF3D29F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CA0F6F-028A-4F46-9528-9DCDF502F3F5}" type="datetimeFigureOut">
              <a:rPr lang="en-US" smtClean="0"/>
              <a:t>18/05/2025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FBCFAB2-F496-40C0-87CE-9F2625BF6F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15AB6D8-B4BA-4103-9B34-487C38F730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9380B83-AF2E-4AB1-AD42-C7E7E148A7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83" b="22051"/>
          <a:stretch/>
        </p:blipFill>
        <p:spPr>
          <a:xfrm>
            <a:off x="-12669" y="12704792"/>
            <a:ext cx="4051269" cy="1184217"/>
          </a:xfrm>
          <a:prstGeom prst="rect">
            <a:avLst/>
          </a:prstGeom>
        </p:spPr>
      </p:pic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A9E17806-9A5D-409E-BC19-5E03C013A511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0975" y="150628"/>
            <a:ext cx="1331873" cy="1331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067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73AB7E18-8BDF-4A23-859A-19486814E4CD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0975" y="150628"/>
            <a:ext cx="1331873" cy="1331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48790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9Slide.vn - 2019">
            <a:extLst>
              <a:ext uri="{FF2B5EF4-FFF2-40B4-BE49-F238E27FC236}">
                <a16:creationId xmlns:a16="http://schemas.microsoft.com/office/drawing/2014/main" xmlns="" id="{F7E4E8FC-8377-416D-AD18-6145E9B44F71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18/05/2025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 hidden="1">
            <a:extLst>
              <a:ext uri="{FF2B5EF4-FFF2-40B4-BE49-F238E27FC236}">
                <a16:creationId xmlns:a16="http://schemas.microsoft.com/office/drawing/2014/main" xmlns="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xmlns="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xmlns="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C1A40204-1747-4F4A-843A-9223960453D0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928" y="7320026"/>
            <a:ext cx="1905000" cy="1022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818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7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image" Target="../media/image25.emf"/><Relationship Id="rId5" Type="http://schemas.openxmlformats.org/officeDocument/2006/relationships/image" Target="../media/image24.svg"/><Relationship Id="rId10" Type="http://schemas.openxmlformats.org/officeDocument/2006/relationships/image" Target="../media/image29.png"/><Relationship Id="rId4" Type="http://schemas.openxmlformats.org/officeDocument/2006/relationships/image" Target="../media/image24.png"/><Relationship Id="rId9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39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jpg"/><Relationship Id="rId14" Type="http://schemas.microsoft.com/office/2007/relationships/hdphoto" Target="../media/hdphoto4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6" Type="http://schemas.openxmlformats.org/officeDocument/2006/relationships/image" Target="../media/image24.svg"/><Relationship Id="rId5" Type="http://schemas.openxmlformats.org/officeDocument/2006/relationships/image" Target="../media/image24.png"/><Relationship Id="rId4" Type="http://schemas.openxmlformats.org/officeDocument/2006/relationships/image" Target="../media/image41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6" Type="http://schemas.openxmlformats.org/officeDocument/2006/relationships/image" Target="../media/image24.svg"/><Relationship Id="rId5" Type="http://schemas.openxmlformats.org/officeDocument/2006/relationships/image" Target="../media/image24.png"/><Relationship Id="rId4" Type="http://schemas.openxmlformats.org/officeDocument/2006/relationships/image" Target="../media/image41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6" Type="http://schemas.openxmlformats.org/officeDocument/2006/relationships/image" Target="../media/image24.svg"/><Relationship Id="rId5" Type="http://schemas.openxmlformats.org/officeDocument/2006/relationships/image" Target="../media/image24.png"/><Relationship Id="rId4" Type="http://schemas.openxmlformats.org/officeDocument/2006/relationships/image" Target="../media/image41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4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6" Type="http://schemas.openxmlformats.org/officeDocument/2006/relationships/image" Target="../media/image25.emf"/><Relationship Id="rId5" Type="http://schemas.openxmlformats.org/officeDocument/2006/relationships/image" Target="../media/image24.sv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4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9" Type="http://schemas.openxmlformats.org/officeDocument/2006/relationships/image" Target="../media/image49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39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jpg"/><Relationship Id="rId14" Type="http://schemas.microsoft.com/office/2007/relationships/hdphoto" Target="../media/hdphoto4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4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25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25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4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5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6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53.png"/><Relationship Id="rId4" Type="http://schemas.openxmlformats.org/officeDocument/2006/relationships/image" Target="../media/image49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53.png"/><Relationship Id="rId5" Type="http://schemas.openxmlformats.org/officeDocument/2006/relationships/image" Target="../media/image49.svg"/><Relationship Id="rId4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5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7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4.gif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12.png"/><Relationship Id="rId7" Type="http://schemas.openxmlformats.org/officeDocument/2006/relationships/slide" Target="slide7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Relationship Id="rId6" Type="http://schemas.openxmlformats.org/officeDocument/2006/relationships/slide" Target="slide8.xml"/><Relationship Id="rId5" Type="http://schemas.openxmlformats.org/officeDocument/2006/relationships/slide" Target="slide6.xml"/><Relationship Id="rId4" Type="http://schemas.openxmlformats.org/officeDocument/2006/relationships/image" Target="../media/image14.gif"/><Relationship Id="rId9" Type="http://schemas.openxmlformats.org/officeDocument/2006/relationships/slide" Target="slide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9.xml"/><Relationship Id="rId4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9.xml"/><Relationship Id="rId4" Type="http://schemas.openxmlformats.org/officeDocument/2006/relationships/slide" Target="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9.xml"/><Relationship Id="rId4" Type="http://schemas.openxmlformats.org/officeDocument/2006/relationships/slide" Target="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9.xml"/><Relationship Id="rId4" Type="http://schemas.openxmlformats.org/officeDocument/2006/relationships/slide" Target="slide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1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7.png"/><Relationship Id="rId12" Type="http://schemas.openxmlformats.org/officeDocument/2006/relationships/image" Target="../media/image2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6" Type="http://schemas.openxmlformats.org/officeDocument/2006/relationships/image" Target="../media/image9.png"/><Relationship Id="rId11" Type="http://schemas.microsoft.com/office/2007/relationships/hdphoto" Target="../media/hdphoto3.wdp"/><Relationship Id="rId5" Type="http://schemas.openxmlformats.org/officeDocument/2006/relationships/image" Target="../media/image16.png"/><Relationship Id="rId10" Type="http://schemas.openxmlformats.org/officeDocument/2006/relationships/image" Target="../media/image19.png"/><Relationship Id="rId4" Type="http://schemas.openxmlformats.org/officeDocument/2006/relationships/image" Target="../media/image1.png"/><Relationship Id="rId9" Type="http://schemas.microsoft.com/office/2007/relationships/hdphoto" Target="../media/hdphoto2.wdp"/><Relationship Id="rId1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E9E79EB-4F14-4A0E-8011-3D8F82C49E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29" y="-9082"/>
            <a:ext cx="12152758" cy="686273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8555EA4-F00B-431C-B665-58DC8538AA2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778" l="4961" r="92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15"/>
          <a:stretch/>
        </p:blipFill>
        <p:spPr>
          <a:xfrm>
            <a:off x="2273271" y="209242"/>
            <a:ext cx="7762541" cy="429587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6FE0A47F-DE0D-4AFB-A019-3B65ECEF2308}"/>
              </a:ext>
            </a:extLst>
          </p:cNvPr>
          <p:cNvSpPr/>
          <p:nvPr/>
        </p:nvSpPr>
        <p:spPr>
          <a:xfrm>
            <a:off x="1468902" y="4359187"/>
            <a:ext cx="9254223" cy="1198673"/>
          </a:xfrm>
          <a:prstGeom prst="rect">
            <a:avLst/>
          </a:prstGeom>
          <a:noFill/>
        </p:spPr>
        <p:txBody>
          <a:bodyPr wrap="none" lIns="91324" tIns="45662" rIns="91324" bIns="45662">
            <a:spAutoFit/>
          </a:bodyPr>
          <a:lstStyle/>
          <a:p>
            <a:pPr algn="ctr"/>
            <a:r>
              <a:rPr lang="en-US" sz="3595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CHÀO MỪNG QUÝ THẦY CÔ VỀ DỰ GIỜ </a:t>
            </a:r>
          </a:p>
          <a:p>
            <a:pPr algn="ctr"/>
            <a:r>
              <a:rPr lang="en-US" sz="3595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LỚP 3.4</a:t>
            </a:r>
          </a:p>
        </p:txBody>
      </p:sp>
      <p:pic>
        <p:nvPicPr>
          <p:cNvPr id="18" name="chrysanthemum">
            <a:hlinkClick r:id="" action="ppaction://media"/>
            <a:extLst>
              <a:ext uri="{FF2B5EF4-FFF2-40B4-BE49-F238E27FC236}">
                <a16:creationId xmlns:a16="http://schemas.microsoft.com/office/drawing/2014/main" xmlns="" id="{8AE2F4B0-E4D2-402B-A75B-0B7FADBE23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556264" y="-799085"/>
            <a:ext cx="608827" cy="608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64115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3.7037E-7 L 0 -0.07222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0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6" grpId="0"/>
      <p:bldP spid="6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729D7753-73C2-46B3-BEA8-873474623E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2"/>
            <a:ext cx="6858001" cy="1219200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75386B91-93C7-4B5E-B70E-3FDC07B6551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663" y="-663482"/>
            <a:ext cx="8127679" cy="6161855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2115095" y="1305424"/>
            <a:ext cx="3692037" cy="923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7C117"/>
                </a:solidFill>
              </a14:hiddenFill>
            </a:ext>
          </a:extLst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仓耳羽辰体-谷力 W05" panose="02020400000000000000" pitchFamily="18" charset="-122"/>
                <a:ea typeface="仓耳羽辰体-谷力 W05" panose="02020400000000000000" pitchFamily="18" charset="-122"/>
                <a:cs typeface="站酷庆科黄油体" panose="02000803000000020004" charset="-122"/>
                <a:sym typeface="微软雅黑 Light" panose="020B0502040204020203" pitchFamily="34" charset="-122"/>
              </a:rPr>
              <a:t>02</a:t>
            </a:r>
          </a:p>
        </p:txBody>
      </p:sp>
      <p:sp>
        <p:nvSpPr>
          <p:cNvPr id="2" name="矩形 1"/>
          <p:cNvSpPr/>
          <p:nvPr/>
        </p:nvSpPr>
        <p:spPr>
          <a:xfrm>
            <a:off x="3619800" y="2201503"/>
            <a:ext cx="682625" cy="76200"/>
          </a:xfrm>
          <a:prstGeom prst="rect">
            <a:avLst/>
          </a:prstGeom>
          <a:solidFill>
            <a:srgbClr val="FFCE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仓耳羽辰体-谷力 W05" panose="02020400000000000000" pitchFamily="18" charset="-122"/>
              <a:ea typeface="仓耳羽辰体-谷力 W05" panose="02020400000000000000" pitchFamily="18" charset="-122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4A457F7C-43A0-47EB-A1FE-E8B0401743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97868" y="-225286"/>
            <a:ext cx="1996261" cy="1219200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4C79CB8D-7814-4C46-881C-AB72EA9F2D7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2225" y="841441"/>
            <a:ext cx="4603490" cy="668003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7D4C8C7-C3F8-4DAB-859A-B3F00AA0ECD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69251" y="2556424"/>
            <a:ext cx="5395428" cy="1322947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12537C72-3F19-453F-BA8B-0FCB513A3AFD}"/>
              </a:ext>
            </a:extLst>
          </p:cNvPr>
          <p:cNvGrpSpPr/>
          <p:nvPr/>
        </p:nvGrpSpPr>
        <p:grpSpPr>
          <a:xfrm>
            <a:off x="-381000" y="457200"/>
            <a:ext cx="3479796" cy="929640"/>
            <a:chOff x="0" y="457200"/>
            <a:chExt cx="3098796" cy="929640"/>
          </a:xfrm>
        </p:grpSpPr>
        <p:pic>
          <p:nvPicPr>
            <p:cNvPr id="33" name="Graphic 32">
              <a:extLst>
                <a:ext uri="{FF2B5EF4-FFF2-40B4-BE49-F238E27FC236}">
                  <a16:creationId xmlns:a16="http://schemas.microsoft.com/office/drawing/2014/main" xmlns="" id="{6478F830-18EC-4820-B630-457770FE2F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 l="23077"/>
            <a:stretch/>
          </p:blipFill>
          <p:spPr>
            <a:xfrm>
              <a:off x="0" y="457200"/>
              <a:ext cx="3098796" cy="92964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754365CA-123D-4E14-9518-C15AFA606C68}"/>
                </a:ext>
              </a:extLst>
            </p:cNvPr>
            <p:cNvSpPr txBox="1"/>
            <p:nvPr/>
          </p:nvSpPr>
          <p:spPr>
            <a:xfrm>
              <a:off x="924122" y="675798"/>
              <a:ext cx="898387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3200" dirty="0">
                  <a:solidFill>
                    <a:prstClr val="white"/>
                  </a:solidFill>
                  <a:latin typeface="iCiel Cadena" panose="02000503000000020004" pitchFamily="50" charset="0"/>
                </a:rPr>
                <a:t>BÀI 1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3CFE92B6-EDE9-46F7-BCB1-368E20D51B0D}"/>
              </a:ext>
            </a:extLst>
          </p:cNvPr>
          <p:cNvGrpSpPr/>
          <p:nvPr/>
        </p:nvGrpSpPr>
        <p:grpSpPr>
          <a:xfrm>
            <a:off x="3182747" y="175557"/>
            <a:ext cx="8906471" cy="1639080"/>
            <a:chOff x="3182748" y="175557"/>
            <a:chExt cx="8323452" cy="1639080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xmlns="" id="{B01F6749-091E-4054-96E9-82106406534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182748" y="175557"/>
              <a:ext cx="8323452" cy="1639080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99620AEF-1EEA-44AA-81BD-CB6146F5A3FA}"/>
                </a:ext>
              </a:extLst>
            </p:cNvPr>
            <p:cNvSpPr txBox="1"/>
            <p:nvPr/>
          </p:nvSpPr>
          <p:spPr>
            <a:xfrm>
              <a:off x="3802782" y="399613"/>
              <a:ext cx="7464057" cy="119096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algn="ctr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Em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đồng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tình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hoặc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không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đồng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tình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với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ý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kiến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nào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dưới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đây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?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Vì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sao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?</a:t>
              </a:r>
              <a:endPara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6CF0469-982D-43AE-A440-1CEFDD63AE0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119" y="1997228"/>
            <a:ext cx="4113499" cy="28635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FBB89B3-A8A9-487F-90BE-7CF76B1B658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89618" y="2161186"/>
            <a:ext cx="4499305" cy="26995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C452758-D419-4B4A-82A4-8C6D863955B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65506" y="2161186"/>
            <a:ext cx="3523712" cy="2699583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xmlns="" id="{A9B145E4-63E8-49B3-873B-967E87E2761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10519" y="4432205"/>
            <a:ext cx="3129131" cy="254080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5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1000">
                                          <p:cBhvr additive="base">
                                            <p:cTn id="7" dur="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1000">
                                          <p:cBhvr additive="base">
                                            <p:cTn id="8" dur="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xmlns="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759844" y="974663"/>
            <a:ext cx="6676977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xmlns="" id="{3E0DA39B-87D4-493D-B09A-A5B0539A1CD2}"/>
              </a:ext>
            </a:extLst>
          </p:cNvPr>
          <p:cNvSpPr txBox="1"/>
          <p:nvPr/>
        </p:nvSpPr>
        <p:spPr>
          <a:xfrm>
            <a:off x="3015686" y="1130744"/>
            <a:ext cx="6163307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xmlns="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xmlns="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85432" y="1915359"/>
            <a:ext cx="6421135" cy="864380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78326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E17155FD-37D8-46F1-AA5B-CFAA418D53C0}"/>
              </a:ext>
            </a:extLst>
          </p:cNvPr>
          <p:cNvGrpSpPr/>
          <p:nvPr/>
        </p:nvGrpSpPr>
        <p:grpSpPr>
          <a:xfrm>
            <a:off x="2971800" y="403525"/>
            <a:ext cx="11012014" cy="1036988"/>
            <a:chOff x="2971800" y="403525"/>
            <a:chExt cx="11012014" cy="1036988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57664942-581B-4540-973F-5C524BD43D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-3225"/>
            <a:stretch/>
          </p:blipFill>
          <p:spPr>
            <a:xfrm>
              <a:off x="2971800" y="403525"/>
              <a:ext cx="9753600" cy="103698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62F4A8C0-551A-400E-9088-5D147BAEA6A6}"/>
                </a:ext>
              </a:extLst>
            </p:cNvPr>
            <p:cNvSpPr txBox="1"/>
            <p:nvPr/>
          </p:nvSpPr>
          <p:spPr>
            <a:xfrm>
              <a:off x="3540642" y="681036"/>
              <a:ext cx="10443172" cy="46166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3000" dirty="0" err="1">
                  <a:solidFill>
                    <a:prstClr val="white"/>
                  </a:solidFill>
                  <a:latin typeface="#9Slide02 Tieu de dai"/>
                </a:rPr>
                <a:t>Nêu</a:t>
              </a:r>
              <a:r>
                <a:rPr lang="en-US" sz="3000" dirty="0">
                  <a:solidFill>
                    <a:prstClr val="white"/>
                  </a:solidFill>
                  <a:latin typeface="#9Slide02 Tieu de dai"/>
                </a:rPr>
                <a:t> </a:t>
              </a:r>
              <a:r>
                <a:rPr lang="en-US" sz="3000" dirty="0" err="1">
                  <a:solidFill>
                    <a:prstClr val="white"/>
                  </a:solidFill>
                  <a:latin typeface="#9Slide02 Tieu de dai"/>
                </a:rPr>
                <a:t>việc</a:t>
              </a:r>
              <a:r>
                <a:rPr lang="en-US" sz="3000" dirty="0">
                  <a:solidFill>
                    <a:prstClr val="white"/>
                  </a:solidFill>
                  <a:latin typeface="#9Slide02 Tieu de dai"/>
                </a:rPr>
                <a:t> </a:t>
              </a:r>
              <a:r>
                <a:rPr lang="en-US" sz="3000" dirty="0" err="1">
                  <a:solidFill>
                    <a:prstClr val="white"/>
                  </a:solidFill>
                  <a:latin typeface="#9Slide02 Tieu de dai"/>
                </a:rPr>
                <a:t>nên</a:t>
              </a:r>
              <a:r>
                <a:rPr lang="en-US" sz="3000" dirty="0">
                  <a:solidFill>
                    <a:prstClr val="white"/>
                  </a:solidFill>
                  <a:latin typeface="#9Slide02 Tieu de dai"/>
                </a:rPr>
                <a:t> </a:t>
              </a:r>
              <a:r>
                <a:rPr lang="en-US" sz="3000" dirty="0" err="1">
                  <a:solidFill>
                    <a:prstClr val="white"/>
                  </a:solidFill>
                  <a:latin typeface="#9Slide02 Tieu de dai"/>
                </a:rPr>
                <a:t>làm</a:t>
              </a:r>
              <a:r>
                <a:rPr lang="en-US" sz="3000" dirty="0">
                  <a:solidFill>
                    <a:prstClr val="white"/>
                  </a:solidFill>
                  <a:latin typeface="#9Slide02 Tieu de dai"/>
                </a:rPr>
                <a:t> </a:t>
              </a:r>
              <a:r>
                <a:rPr lang="en-US" sz="3000" dirty="0" err="1">
                  <a:solidFill>
                    <a:prstClr val="white"/>
                  </a:solidFill>
                  <a:latin typeface="#9Slide02 Tieu de dai"/>
                </a:rPr>
                <a:t>hoặc</a:t>
              </a:r>
              <a:r>
                <a:rPr lang="en-US" sz="3000" dirty="0">
                  <a:solidFill>
                    <a:prstClr val="white"/>
                  </a:solidFill>
                  <a:latin typeface="#9Slide02 Tieu de dai"/>
                </a:rPr>
                <a:t> </a:t>
              </a:r>
              <a:r>
                <a:rPr lang="en-US" sz="3000" dirty="0" err="1">
                  <a:solidFill>
                    <a:prstClr val="white"/>
                  </a:solidFill>
                  <a:latin typeface="#9Slide02 Tieu de dai"/>
                </a:rPr>
                <a:t>không</a:t>
              </a:r>
              <a:r>
                <a:rPr lang="en-US" sz="3000" dirty="0">
                  <a:solidFill>
                    <a:prstClr val="white"/>
                  </a:solidFill>
                  <a:latin typeface="#9Slide02 Tieu de dai"/>
                </a:rPr>
                <a:t> </a:t>
              </a:r>
              <a:r>
                <a:rPr lang="en-US" sz="3000" dirty="0" err="1">
                  <a:solidFill>
                    <a:prstClr val="white"/>
                  </a:solidFill>
                  <a:latin typeface="#9Slide02 Tieu de dai"/>
                </a:rPr>
                <a:t>nên</a:t>
              </a:r>
              <a:r>
                <a:rPr lang="en-US" sz="3000" dirty="0">
                  <a:solidFill>
                    <a:prstClr val="white"/>
                  </a:solidFill>
                  <a:latin typeface="#9Slide02 Tieu de dai"/>
                </a:rPr>
                <a:t> </a:t>
              </a:r>
              <a:r>
                <a:rPr lang="en-US" sz="3000" dirty="0" err="1">
                  <a:solidFill>
                    <a:prstClr val="white"/>
                  </a:solidFill>
                  <a:latin typeface="#9Slide02 Tieu de dai"/>
                </a:rPr>
                <a:t>làm</a:t>
              </a:r>
              <a:r>
                <a:rPr lang="en-US" sz="3000" dirty="0">
                  <a:solidFill>
                    <a:prstClr val="white"/>
                  </a:solidFill>
                  <a:latin typeface="#9Slide02 Tieu de dai"/>
                </a:rPr>
                <a:t> </a:t>
              </a:r>
              <a:r>
                <a:rPr lang="en-US" sz="3000" dirty="0" err="1">
                  <a:solidFill>
                    <a:prstClr val="white"/>
                  </a:solidFill>
                  <a:latin typeface="#9Slide02 Tieu de dai"/>
                </a:rPr>
                <a:t>và</a:t>
              </a:r>
              <a:r>
                <a:rPr lang="en-US" sz="3000" dirty="0">
                  <a:solidFill>
                    <a:prstClr val="white"/>
                  </a:solidFill>
                  <a:latin typeface="#9Slide02 Tieu de dai"/>
                </a:rPr>
                <a:t> </a:t>
              </a:r>
              <a:r>
                <a:rPr lang="en-US" sz="3000" dirty="0" err="1">
                  <a:solidFill>
                    <a:prstClr val="white"/>
                  </a:solidFill>
                  <a:latin typeface="#9Slide02 Tieu de dai"/>
                </a:rPr>
                <a:t>giải</a:t>
              </a:r>
              <a:r>
                <a:rPr lang="en-US" sz="3000" dirty="0">
                  <a:solidFill>
                    <a:prstClr val="white"/>
                  </a:solidFill>
                  <a:latin typeface="#9Slide02 Tieu de dai"/>
                </a:rPr>
                <a:t> </a:t>
              </a:r>
              <a:r>
                <a:rPr lang="en-US" sz="3000" dirty="0" err="1">
                  <a:solidFill>
                    <a:prstClr val="white"/>
                  </a:solidFill>
                  <a:latin typeface="#9Slide02 Tieu de dai"/>
                </a:rPr>
                <a:t>thích</a:t>
              </a:r>
              <a:r>
                <a:rPr lang="en-US" sz="3000" dirty="0">
                  <a:solidFill>
                    <a:prstClr val="white"/>
                  </a:solidFill>
                  <a:latin typeface="#9Slide02 Tieu de dai"/>
                </a:rPr>
                <a:t>?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D7B70902-5F62-4E5F-9402-2D8977CB9523}"/>
              </a:ext>
            </a:extLst>
          </p:cNvPr>
          <p:cNvSpPr txBox="1"/>
          <p:nvPr/>
        </p:nvSpPr>
        <p:spPr>
          <a:xfrm>
            <a:off x="503275" y="2375850"/>
            <a:ext cx="6599274" cy="246221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lứa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tuổi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tâm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xóm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láng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giềng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83C75279-697B-4CDE-A030-F7F1E07A7C9A}"/>
              </a:ext>
            </a:extLst>
          </p:cNvPr>
          <p:cNvGrpSpPr/>
          <p:nvPr/>
        </p:nvGrpSpPr>
        <p:grpSpPr>
          <a:xfrm>
            <a:off x="-228600" y="457200"/>
            <a:ext cx="3327396" cy="929640"/>
            <a:chOff x="-228600" y="457200"/>
            <a:chExt cx="3327396" cy="929640"/>
          </a:xfrm>
        </p:grpSpPr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xmlns="" id="{472A1729-4CA4-4C94-8981-0E45DA9436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 l="23077"/>
            <a:stretch/>
          </p:blipFill>
          <p:spPr>
            <a:xfrm>
              <a:off x="-228600" y="457200"/>
              <a:ext cx="3327396" cy="92964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59995017-ACC3-44F3-8285-B9BEB09FE23A}"/>
                </a:ext>
              </a:extLst>
            </p:cNvPr>
            <p:cNvSpPr txBox="1"/>
            <p:nvPr/>
          </p:nvSpPr>
          <p:spPr>
            <a:xfrm>
              <a:off x="735322" y="675798"/>
              <a:ext cx="1275990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3200" dirty="0">
                  <a:solidFill>
                    <a:prstClr val="white"/>
                  </a:solidFill>
                  <a:latin typeface="iCiel Cadena" panose="02000503000000020004" pitchFamily="50" charset="0"/>
                </a:rPr>
                <a:t>Chia </a:t>
              </a:r>
              <a:r>
                <a:rPr lang="en-US" sz="3200" dirty="0" err="1">
                  <a:solidFill>
                    <a:prstClr val="white"/>
                  </a:solidFill>
                  <a:latin typeface="iCiel Cadena" panose="02000503000000020004" pitchFamily="50" charset="0"/>
                </a:rPr>
                <a:t>sẻ</a:t>
              </a:r>
              <a:endParaRPr lang="en-US" sz="3200" dirty="0">
                <a:solidFill>
                  <a:prstClr val="white"/>
                </a:solidFill>
                <a:latin typeface="iCiel Cadena" panose="02000503000000020004" pitchFamily="50" charset="0"/>
              </a:endParaRPr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BB0065D0-30E7-44BB-8378-6282F13C5C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16891" y="1972063"/>
            <a:ext cx="4697076" cy="3269788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E17155FD-37D8-46F1-AA5B-CFAA418D53C0}"/>
              </a:ext>
            </a:extLst>
          </p:cNvPr>
          <p:cNvGrpSpPr/>
          <p:nvPr/>
        </p:nvGrpSpPr>
        <p:grpSpPr>
          <a:xfrm>
            <a:off x="2971800" y="403525"/>
            <a:ext cx="11012014" cy="1036988"/>
            <a:chOff x="2971800" y="403525"/>
            <a:chExt cx="11012014" cy="1036988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57664942-581B-4540-973F-5C524BD43D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-3225"/>
            <a:stretch/>
          </p:blipFill>
          <p:spPr>
            <a:xfrm>
              <a:off x="2971800" y="403525"/>
              <a:ext cx="9753600" cy="103698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62F4A8C0-551A-400E-9088-5D147BAEA6A6}"/>
                </a:ext>
              </a:extLst>
            </p:cNvPr>
            <p:cNvSpPr txBox="1"/>
            <p:nvPr/>
          </p:nvSpPr>
          <p:spPr>
            <a:xfrm>
              <a:off x="3540642" y="681036"/>
              <a:ext cx="10443172" cy="46166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Nêu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việc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nên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làm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hoặc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không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nên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làm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và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giải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thích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D7B70902-5F62-4E5F-9402-2D8977CB9523}"/>
              </a:ext>
            </a:extLst>
          </p:cNvPr>
          <p:cNvSpPr txBox="1"/>
          <p:nvPr/>
        </p:nvSpPr>
        <p:spPr>
          <a:xfrm>
            <a:off x="503275" y="2375850"/>
            <a:ext cx="6599274" cy="246221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ồng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vì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ta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cần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quan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tâm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đỡ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hàng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xóm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láng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giềng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để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tạo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mối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quan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hệ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tốt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đẹp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83C75279-697B-4CDE-A030-F7F1E07A7C9A}"/>
              </a:ext>
            </a:extLst>
          </p:cNvPr>
          <p:cNvGrpSpPr/>
          <p:nvPr/>
        </p:nvGrpSpPr>
        <p:grpSpPr>
          <a:xfrm>
            <a:off x="-228600" y="457200"/>
            <a:ext cx="3327396" cy="929640"/>
            <a:chOff x="-228600" y="457200"/>
            <a:chExt cx="3327396" cy="929640"/>
          </a:xfrm>
        </p:grpSpPr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xmlns="" id="{472A1729-4CA4-4C94-8981-0E45DA9436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 l="23077"/>
            <a:stretch/>
          </p:blipFill>
          <p:spPr>
            <a:xfrm>
              <a:off x="-228600" y="457200"/>
              <a:ext cx="3327396" cy="92964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59995017-ACC3-44F3-8285-B9BEB09FE23A}"/>
                </a:ext>
              </a:extLst>
            </p:cNvPr>
            <p:cNvSpPr txBox="1"/>
            <p:nvPr/>
          </p:nvSpPr>
          <p:spPr>
            <a:xfrm>
              <a:off x="735322" y="675798"/>
              <a:ext cx="1275990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Chia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sẻ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C0B451D2-378A-4E62-9ED3-596BAC68232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89420" y="1969800"/>
            <a:ext cx="4780438" cy="28682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117824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E17155FD-37D8-46F1-AA5B-CFAA418D53C0}"/>
              </a:ext>
            </a:extLst>
          </p:cNvPr>
          <p:cNvGrpSpPr/>
          <p:nvPr/>
        </p:nvGrpSpPr>
        <p:grpSpPr>
          <a:xfrm>
            <a:off x="2971800" y="403525"/>
            <a:ext cx="11012014" cy="1036988"/>
            <a:chOff x="2971800" y="403525"/>
            <a:chExt cx="11012014" cy="1036988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57664942-581B-4540-973F-5C524BD43D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-3225"/>
            <a:stretch/>
          </p:blipFill>
          <p:spPr>
            <a:xfrm>
              <a:off x="2971800" y="403525"/>
              <a:ext cx="9753600" cy="103698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62F4A8C0-551A-400E-9088-5D147BAEA6A6}"/>
                </a:ext>
              </a:extLst>
            </p:cNvPr>
            <p:cNvSpPr txBox="1"/>
            <p:nvPr/>
          </p:nvSpPr>
          <p:spPr>
            <a:xfrm>
              <a:off x="3540642" y="681036"/>
              <a:ext cx="10443172" cy="46166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Nêu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việc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nên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làm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hoặc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không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nên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làm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và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giải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thích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D7B70902-5F62-4E5F-9402-2D8977CB9523}"/>
              </a:ext>
            </a:extLst>
          </p:cNvPr>
          <p:cNvSpPr txBox="1"/>
          <p:nvPr/>
        </p:nvSpPr>
        <p:spPr>
          <a:xfrm>
            <a:off x="503275" y="2375850"/>
            <a:ext cx="6599274" cy="30777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>
              <a:defRPr/>
            </a:pP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ngoài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hưởng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xóm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tâm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đỡ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xóm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láng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giềng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mối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tốt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đẹp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83C75279-697B-4CDE-A030-F7F1E07A7C9A}"/>
              </a:ext>
            </a:extLst>
          </p:cNvPr>
          <p:cNvGrpSpPr/>
          <p:nvPr/>
        </p:nvGrpSpPr>
        <p:grpSpPr>
          <a:xfrm>
            <a:off x="-228600" y="457200"/>
            <a:ext cx="3327396" cy="929640"/>
            <a:chOff x="-228600" y="457200"/>
            <a:chExt cx="3327396" cy="929640"/>
          </a:xfrm>
        </p:grpSpPr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xmlns="" id="{472A1729-4CA4-4C94-8981-0E45DA9436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 l="23077"/>
            <a:stretch/>
          </p:blipFill>
          <p:spPr>
            <a:xfrm>
              <a:off x="-228600" y="457200"/>
              <a:ext cx="3327396" cy="92964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59995017-ACC3-44F3-8285-B9BEB09FE23A}"/>
                </a:ext>
              </a:extLst>
            </p:cNvPr>
            <p:cNvSpPr txBox="1"/>
            <p:nvPr/>
          </p:nvSpPr>
          <p:spPr>
            <a:xfrm>
              <a:off x="735322" y="675798"/>
              <a:ext cx="1275990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Chia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sẻ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AF270645-9DC6-4513-912C-C435FACABB4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12882" y="2257164"/>
            <a:ext cx="4131787" cy="316544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538810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12537C72-3F19-453F-BA8B-0FCB513A3AFD}"/>
              </a:ext>
            </a:extLst>
          </p:cNvPr>
          <p:cNvGrpSpPr/>
          <p:nvPr/>
        </p:nvGrpSpPr>
        <p:grpSpPr>
          <a:xfrm>
            <a:off x="-381000" y="457200"/>
            <a:ext cx="3479796" cy="929640"/>
            <a:chOff x="0" y="457200"/>
            <a:chExt cx="3098796" cy="929640"/>
          </a:xfrm>
        </p:grpSpPr>
        <p:pic>
          <p:nvPicPr>
            <p:cNvPr id="33" name="Graphic 32">
              <a:extLst>
                <a:ext uri="{FF2B5EF4-FFF2-40B4-BE49-F238E27FC236}">
                  <a16:creationId xmlns:a16="http://schemas.microsoft.com/office/drawing/2014/main" xmlns="" id="{6478F830-18EC-4820-B630-457770FE2F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 l="23077"/>
            <a:stretch/>
          </p:blipFill>
          <p:spPr>
            <a:xfrm>
              <a:off x="0" y="457200"/>
              <a:ext cx="3098796" cy="92964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754365CA-123D-4E14-9518-C15AFA606C68}"/>
                </a:ext>
              </a:extLst>
            </p:cNvPr>
            <p:cNvSpPr txBox="1"/>
            <p:nvPr/>
          </p:nvSpPr>
          <p:spPr>
            <a:xfrm>
              <a:off x="960457" y="675798"/>
              <a:ext cx="825718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BÀI 2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3CFE92B6-EDE9-46F7-BCB1-368E20D51B0D}"/>
              </a:ext>
            </a:extLst>
          </p:cNvPr>
          <p:cNvGrpSpPr/>
          <p:nvPr/>
        </p:nvGrpSpPr>
        <p:grpSpPr>
          <a:xfrm>
            <a:off x="3182747" y="175557"/>
            <a:ext cx="8906471" cy="1639080"/>
            <a:chOff x="3182748" y="175557"/>
            <a:chExt cx="8323452" cy="1639080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xmlns="" id="{B01F6749-091E-4054-96E9-82106406534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182748" y="175557"/>
              <a:ext cx="8323452" cy="1639080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99620AEF-1EEA-44AA-81BD-CB6146F5A3FA}"/>
                </a:ext>
              </a:extLst>
            </p:cNvPr>
            <p:cNvSpPr txBox="1"/>
            <p:nvPr/>
          </p:nvSpPr>
          <p:spPr>
            <a:xfrm>
              <a:off x="3802782" y="399613"/>
              <a:ext cx="7464057" cy="119096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i="1" dirty="0" err="1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Nhận</a:t>
              </a:r>
              <a:r>
                <a:rPr lang="en-US" sz="3600" b="1" i="1" dirty="0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xét</a:t>
              </a:r>
              <a:r>
                <a:rPr lang="en-US" sz="3600" b="1" i="1" dirty="0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thái</a:t>
              </a:r>
              <a:r>
                <a:rPr lang="en-US" sz="3600" b="1" i="1" dirty="0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độ</a:t>
              </a:r>
              <a:r>
                <a:rPr lang="en-US" sz="3600" b="1" i="1" dirty="0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3600" b="1" i="1" dirty="0" err="1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việc</a:t>
              </a:r>
              <a:r>
                <a:rPr lang="en-US" sz="3600" b="1" i="1" dirty="0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làm</a:t>
              </a:r>
              <a:r>
                <a:rPr lang="en-US" sz="3600" b="1" i="1" dirty="0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3600" b="1" i="1" dirty="0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3600" b="1" i="1" dirty="0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3600" b="1" i="1" dirty="0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3600" b="1" i="1" dirty="0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mỗi</a:t>
              </a:r>
              <a:r>
                <a:rPr lang="en-US" sz="3600" b="1" i="1" dirty="0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tranh</a:t>
              </a:r>
              <a:endPara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6BCFF41-9C4D-411F-8B2D-628139E2171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9049" y="1945094"/>
            <a:ext cx="5254493" cy="42371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00A9D6E-244C-4218-8719-285A0D73D6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98460" y="2013800"/>
            <a:ext cx="4679545" cy="4351369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xmlns="" id="{036D8144-6668-4474-B7CC-61A55E92DA3C}"/>
              </a:ext>
            </a:extLst>
          </p:cNvPr>
          <p:cNvSpPr/>
          <p:nvPr/>
        </p:nvSpPr>
        <p:spPr>
          <a:xfrm>
            <a:off x="1046712" y="5776851"/>
            <a:ext cx="4104168" cy="810702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48000"/>
              </a:lnSpc>
            </a:pPr>
            <a:r>
              <a:rPr lang="vi-VN" sz="2000" dirty="0">
                <a:latin typeface="UTMavobold" panose="02040603050506020204" pitchFamily="18" charset="0"/>
              </a:rPr>
              <a:t>Bạn gái cho cô hàng xóm</a:t>
            </a:r>
          </a:p>
          <a:p>
            <a:pPr algn="ctr">
              <a:lnSpc>
                <a:spcPct val="148000"/>
              </a:lnSpc>
            </a:pPr>
            <a:r>
              <a:rPr lang="vi-VN" sz="2000" dirty="0">
                <a:latin typeface="UTMavobold" panose="02040603050506020204" pitchFamily="18" charset="0"/>
              </a:rPr>
              <a:t> mượn thước đo.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A891EAE4-936F-4056-BA49-235D1C4EED2F}"/>
              </a:ext>
            </a:extLst>
          </p:cNvPr>
          <p:cNvSpPr/>
          <p:nvPr/>
        </p:nvSpPr>
        <p:spPr>
          <a:xfrm>
            <a:off x="6852088" y="5753630"/>
            <a:ext cx="4104168" cy="810702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48000"/>
              </a:lnSpc>
            </a:pPr>
            <a:r>
              <a:rPr lang="vi-VN" sz="2000" dirty="0">
                <a:latin typeface="UTMavobold" panose="02040603050506020204" pitchFamily="18" charset="0"/>
              </a:rPr>
              <a:t>Bạn trai đang tặng đồ dùng cho bạn nữ gặp khó khăn.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30061670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5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1000">
                                          <p:cBhvr additive="base">
                                            <p:cTn id="7" dur="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1000">
                                          <p:cBhvr additive="base">
                                            <p:cTn id="8" dur="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 animBg="1"/>
          <p:bldP spid="1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 animBg="1"/>
          <p:bldP spid="17" grpId="0" animBg="1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91149B8-A943-4A1D-8B39-1A71B874D0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3862" y="-74428"/>
            <a:ext cx="3724275" cy="3752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2FC5B07-75A6-4A5C-B3C9-8FFC4217C7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43952" y="25584"/>
            <a:ext cx="3686175" cy="35528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34D7A74-3D44-4D8E-A8F4-3564A14140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71962" y="3178360"/>
            <a:ext cx="3524250" cy="3657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1CD0904-E0E6-4022-B222-062DE575323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08627" y="3178360"/>
            <a:ext cx="3876675" cy="3505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BC9C3DA3-FC8C-4618-8DE8-0A213EA7AEC5}"/>
              </a:ext>
            </a:extLst>
          </p:cNvPr>
          <p:cNvGrpSpPr/>
          <p:nvPr/>
        </p:nvGrpSpPr>
        <p:grpSpPr>
          <a:xfrm>
            <a:off x="602507" y="401821"/>
            <a:ext cx="3524250" cy="6084039"/>
            <a:chOff x="1373316" y="1844040"/>
            <a:chExt cx="7417868" cy="3276601"/>
          </a:xfrm>
        </p:grpSpPr>
        <p:pic>
          <p:nvPicPr>
            <p:cNvPr id="25" name="Graphic 24">
              <a:extLst>
                <a:ext uri="{FF2B5EF4-FFF2-40B4-BE49-F238E27FC236}">
                  <a16:creationId xmlns:a16="http://schemas.microsoft.com/office/drawing/2014/main" xmlns="" id="{96A3400F-5D46-4C76-B27E-C15C908229A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1373316" y="1844040"/>
              <a:ext cx="7417868" cy="3276601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B46DDAFF-CD5C-48BD-B490-34C54F6584CA}"/>
                </a:ext>
              </a:extLst>
            </p:cNvPr>
            <p:cNvSpPr txBox="1"/>
            <p:nvPr/>
          </p:nvSpPr>
          <p:spPr>
            <a:xfrm>
              <a:off x="2141937" y="2461030"/>
              <a:ext cx="5955928" cy="219781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algn="ctr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4000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Em</a:t>
              </a:r>
              <a:r>
                <a:rPr lang="en-US" sz="4000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hãy</a:t>
              </a:r>
              <a:r>
                <a:rPr lang="en-US" sz="4000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bày</a:t>
              </a:r>
              <a:r>
                <a:rPr lang="en-US" sz="4000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tỏ</a:t>
              </a:r>
              <a:r>
                <a:rPr lang="en-US" sz="4000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ý </a:t>
              </a:r>
              <a:r>
                <a:rPr lang="en-US" sz="4000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kiến</a:t>
              </a:r>
              <a:r>
                <a:rPr lang="en-US" sz="4000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của</a:t>
              </a:r>
              <a:r>
                <a:rPr lang="en-US" sz="4000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mình</a:t>
              </a:r>
              <a:r>
                <a:rPr lang="en-US" sz="4000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với</a:t>
              </a:r>
              <a:r>
                <a:rPr lang="en-US" sz="4000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các</a:t>
              </a:r>
              <a:r>
                <a:rPr lang="en-US" sz="4000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bức</a:t>
              </a:r>
              <a:r>
                <a:rPr lang="en-US" sz="4000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tranh</a:t>
              </a:r>
              <a:r>
                <a:rPr lang="en-US" sz="4000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đã</a:t>
              </a:r>
              <a:r>
                <a:rPr lang="en-US" sz="4000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thảo</a:t>
              </a:r>
              <a:r>
                <a:rPr lang="en-US" sz="4000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luận</a:t>
              </a:r>
              <a:r>
                <a:rPr lang="en-US" sz="4000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?</a:t>
              </a:r>
              <a:endParaRPr lang="en-US" sz="40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xmlns="" id="{9E181F20-B6A4-4FB3-B289-DC787C15EFDC}"/>
              </a:ext>
            </a:extLst>
          </p:cNvPr>
          <p:cNvSpPr/>
          <p:nvPr/>
        </p:nvSpPr>
        <p:spPr>
          <a:xfrm>
            <a:off x="4271962" y="2367658"/>
            <a:ext cx="3736665" cy="810702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48000"/>
              </a:lnSpc>
            </a:pPr>
            <a:r>
              <a:rPr lang="vi-VN" sz="2000" dirty="0">
                <a:latin typeface="UTMavobold" panose="02040603050506020204" pitchFamily="18" charset="0"/>
              </a:rPr>
              <a:t>Bạn trai đang an ủi bác hàng xóm.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xmlns="" id="{9D0159FC-E330-47E3-BCA3-D5A61DF40F1E}"/>
              </a:ext>
            </a:extLst>
          </p:cNvPr>
          <p:cNvSpPr/>
          <p:nvPr/>
        </p:nvSpPr>
        <p:spPr>
          <a:xfrm>
            <a:off x="8221042" y="2432508"/>
            <a:ext cx="3736665" cy="810702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48000"/>
              </a:lnSpc>
            </a:pPr>
            <a:r>
              <a:rPr lang="vi-VN" sz="2000" dirty="0">
                <a:latin typeface="UTMavobold" panose="02040603050506020204" pitchFamily="18" charset="0"/>
              </a:rPr>
              <a:t>Bạn nữ đang cười khi nhìn thấy em bé bị ngã.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xmlns="" id="{2B90A2DF-29DE-48DC-875C-9AEE9106AFC9}"/>
              </a:ext>
            </a:extLst>
          </p:cNvPr>
          <p:cNvSpPr/>
          <p:nvPr/>
        </p:nvSpPr>
        <p:spPr>
          <a:xfrm>
            <a:off x="4221472" y="5872858"/>
            <a:ext cx="3736665" cy="810702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48000"/>
              </a:lnSpc>
            </a:pPr>
            <a:r>
              <a:rPr lang="vi-VN" sz="2000" dirty="0">
                <a:latin typeface="UTMavobold" panose="02040603050506020204" pitchFamily="18" charset="0"/>
              </a:rPr>
              <a:t>Bạn trai đang vứt rác sang nhà bác hàng xóm.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xmlns="" id="{FFE4D7F8-BBB9-4B56-A560-232E6CCA7D3E}"/>
              </a:ext>
            </a:extLst>
          </p:cNvPr>
          <p:cNvSpPr/>
          <p:nvPr/>
        </p:nvSpPr>
        <p:spPr>
          <a:xfrm>
            <a:off x="8061900" y="5872858"/>
            <a:ext cx="3736665" cy="810702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48000"/>
              </a:lnSpc>
            </a:pPr>
            <a:r>
              <a:rPr lang="vi-VN" sz="2000" dirty="0">
                <a:latin typeface="UTMavobold" panose="02040603050506020204" pitchFamily="18" charset="0"/>
              </a:rPr>
              <a:t>Bạn trai đang đang hỏi thăm sức khỏe của bà</a:t>
            </a:r>
            <a:r>
              <a:rPr lang="en-US" sz="2000" dirty="0">
                <a:latin typeface="UTMavobold" panose="02040603050506020204" pitchFamily="18" charset="0"/>
              </a:rPr>
              <a:t>.</a:t>
            </a:r>
            <a:endParaRPr lang="vi-VN" sz="2000" dirty="0">
              <a:latin typeface="UTMavobold" panose="0204060305050602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396585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9" grpId="0" animBg="1"/>
      <p:bldP spid="40" grpId="0" animBg="1"/>
      <p:bldP spid="4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xmlns="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759844" y="974663"/>
            <a:ext cx="6676977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xmlns="" id="{3E0DA39B-87D4-493D-B09A-A5B0539A1CD2}"/>
              </a:ext>
            </a:extLst>
          </p:cNvPr>
          <p:cNvSpPr txBox="1"/>
          <p:nvPr/>
        </p:nvSpPr>
        <p:spPr>
          <a:xfrm>
            <a:off x="3015686" y="1130744"/>
            <a:ext cx="6163307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xmlns="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xmlns="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85432" y="1915359"/>
            <a:ext cx="6421135" cy="864380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86914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2E95A0EF-43B3-451D-B4D9-E9FDAA5A17E1}"/>
              </a:ext>
            </a:extLst>
          </p:cNvPr>
          <p:cNvGrpSpPr/>
          <p:nvPr/>
        </p:nvGrpSpPr>
        <p:grpSpPr>
          <a:xfrm>
            <a:off x="882502" y="143540"/>
            <a:ext cx="10547498" cy="1954842"/>
            <a:chOff x="3276600" y="228600"/>
            <a:chExt cx="8323452" cy="1653243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xmlns="" id="{2B9C416A-60EC-4141-AD4A-13688C4090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76600" y="228600"/>
              <a:ext cx="8323452" cy="1653243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4C08D08A-2B5C-4C27-967D-7844E707AB99}"/>
                </a:ext>
              </a:extLst>
            </p:cNvPr>
            <p:cNvSpPr txBox="1"/>
            <p:nvPr/>
          </p:nvSpPr>
          <p:spPr>
            <a:xfrm>
              <a:off x="3757586" y="511183"/>
              <a:ext cx="7585081" cy="119148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algn="ctr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2800" b="1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Đồng </a:t>
              </a:r>
              <a:r>
                <a:rPr lang="nl-NL" sz="2800" b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ý với các bức tranh 1, 2, 3, 6 vì các bức tranh thể hiện sự quan tâm, giúp đỡ, cảm thông chia sẻ đến hàng xóm láng giềng.</a:t>
              </a:r>
              <a:endParaRPr lang="en-US" sz="2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871F787D-C6D2-4191-BCD4-E57C92B411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2220655"/>
            <a:ext cx="3413050" cy="32435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0ACF98C4-E50F-4845-B335-3662FC2F81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87428" y="2281791"/>
            <a:ext cx="3072713" cy="3121321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B489F3F6-B3F3-424C-93E3-4526D726683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60141" y="2281792"/>
            <a:ext cx="3097554" cy="3121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BFD3FB89-9388-4742-BB78-1222E7D02D1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57383" y="1991877"/>
            <a:ext cx="3072712" cy="33288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9414678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729D7753-73C2-46B3-BEA8-873474623E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2"/>
            <a:ext cx="6858001" cy="1219200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75386B91-93C7-4B5E-B70E-3FDC07B6551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663" y="-663482"/>
            <a:ext cx="8127679" cy="6161855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2115095" y="1305424"/>
            <a:ext cx="3692037" cy="923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7C117"/>
                </a:solidFill>
              </a14:hiddenFill>
            </a:ext>
          </a:extLst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仓耳羽辰体-谷力 W05" panose="02020400000000000000" pitchFamily="18" charset="-122"/>
                <a:ea typeface="仓耳羽辰体-谷力 W05" panose="02020400000000000000" pitchFamily="18" charset="-122"/>
                <a:cs typeface="站酷庆科黄油体" panose="02000803000000020004" charset="-122"/>
                <a:sym typeface="微软雅黑 Light" panose="020B0502040204020203" pitchFamily="34" charset="-122"/>
              </a:rPr>
              <a:t>01</a:t>
            </a:r>
          </a:p>
        </p:txBody>
      </p:sp>
      <p:sp>
        <p:nvSpPr>
          <p:cNvPr id="2" name="矩形 1"/>
          <p:cNvSpPr/>
          <p:nvPr/>
        </p:nvSpPr>
        <p:spPr>
          <a:xfrm>
            <a:off x="3619800" y="2201503"/>
            <a:ext cx="682625" cy="76200"/>
          </a:xfrm>
          <a:prstGeom prst="rect">
            <a:avLst/>
          </a:prstGeom>
          <a:solidFill>
            <a:srgbClr val="FFCE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仓耳羽辰体-谷力 W05" panose="02020400000000000000" pitchFamily="18" charset="-122"/>
              <a:ea typeface="仓耳羽辰体-谷力 W05" panose="02020400000000000000" pitchFamily="18" charset="-122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4A457F7C-43A0-47EB-A1FE-E8B0401743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97868" y="-225286"/>
            <a:ext cx="1996261" cy="1219200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4C79CB8D-7814-4C46-881C-AB72EA9F2D7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2225" y="841441"/>
            <a:ext cx="4603490" cy="668003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0F37BD0-1C6F-4F66-86AB-B3D12966292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79429" y="2571662"/>
            <a:ext cx="5980694" cy="132294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42231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2E95A0EF-43B3-451D-B4D9-E9FDAA5A17E1}"/>
              </a:ext>
            </a:extLst>
          </p:cNvPr>
          <p:cNvGrpSpPr/>
          <p:nvPr/>
        </p:nvGrpSpPr>
        <p:grpSpPr>
          <a:xfrm>
            <a:off x="882502" y="143540"/>
            <a:ext cx="10547498" cy="1954842"/>
            <a:chOff x="3276600" y="228600"/>
            <a:chExt cx="8323452" cy="1653243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xmlns="" id="{2B9C416A-60EC-4141-AD4A-13688C4090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76600" y="228600"/>
              <a:ext cx="8323452" cy="1653243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4C08D08A-2B5C-4C27-967D-7844E707AB99}"/>
                </a:ext>
              </a:extLst>
            </p:cNvPr>
            <p:cNvSpPr txBox="1"/>
            <p:nvPr/>
          </p:nvSpPr>
          <p:spPr>
            <a:xfrm>
              <a:off x="3757586" y="511183"/>
              <a:ext cx="7585081" cy="119148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 err="1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Không</a:t>
              </a:r>
              <a:r>
                <a:rPr lang="en-US" sz="2800" b="1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đồng ý với các bức tranh 4, 5 vì 2 bức tranh thể hiện sự thờ ơ, không yêu thương quan tâm đến hàng xóm láng giềng.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5714AB02-B953-490D-8FA2-452DAC1408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74910" y="2349020"/>
            <a:ext cx="4419334" cy="42594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90D10145-DFAF-4034-A417-3D49E99DB3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39702" y="2220655"/>
            <a:ext cx="4104168" cy="42594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4272508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BF036DBD-0AF7-4B46-B8F3-11A03CF657B7}"/>
              </a:ext>
            </a:extLst>
          </p:cNvPr>
          <p:cNvGrpSpPr/>
          <p:nvPr/>
        </p:nvGrpSpPr>
        <p:grpSpPr>
          <a:xfrm>
            <a:off x="4572000" y="787978"/>
            <a:ext cx="7315200" cy="5282044"/>
            <a:chOff x="838202" y="737756"/>
            <a:chExt cx="7619998" cy="5282044"/>
          </a:xfrm>
        </p:grpSpPr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xmlns="" id="{08B7E93F-03C0-4733-A60F-A59B2FE17A01}"/>
                </a:ext>
              </a:extLst>
            </p:cNvPr>
            <p:cNvSpPr/>
            <p:nvPr/>
          </p:nvSpPr>
          <p:spPr>
            <a:xfrm>
              <a:off x="838202" y="737756"/>
              <a:ext cx="7619998" cy="5282044"/>
            </a:xfrm>
            <a:prstGeom prst="roundRect">
              <a:avLst>
                <a:gd name="adj" fmla="val 21913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xmlns="" id="{236094F9-46A4-4546-80E7-84E36116BEC6}"/>
                </a:ext>
              </a:extLst>
            </p:cNvPr>
            <p:cNvSpPr/>
            <p:nvPr/>
          </p:nvSpPr>
          <p:spPr>
            <a:xfrm>
              <a:off x="1035205" y="946961"/>
              <a:ext cx="7225992" cy="4863633"/>
            </a:xfrm>
            <a:prstGeom prst="roundRect">
              <a:avLst>
                <a:gd name="adj" fmla="val 1939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81E5C6DF-511F-4D00-A779-F20361E9BA2E}"/>
              </a:ext>
            </a:extLst>
          </p:cNvPr>
          <p:cNvSpPr txBox="1"/>
          <p:nvPr/>
        </p:nvSpPr>
        <p:spPr>
          <a:xfrm>
            <a:off x="4761123" y="1500330"/>
            <a:ext cx="6716500" cy="378937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7200" indent="-45720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Chúng ta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vi-VN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thể hiện tình sự quan tâm đến hàng xóm láng giềng bằng nhiều hành động như: </a:t>
            </a: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hỏi thăm, chia sẻ, động viên, giúp đỡ,…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457200" indent="-45720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Đừng thể hiện những hành động </a:t>
            </a: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thờ ơ, khó chịu </a:t>
            </a:r>
            <a:r>
              <a:rPr lang="vi-VN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 hàng xóm láng giềng.</a:t>
            </a:r>
            <a:endParaRPr lang="en-US" sz="32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xmlns="" id="{3CA7DCBE-1504-45D5-9653-B255F0D19CB0}"/>
              </a:ext>
            </a:extLst>
          </p:cNvPr>
          <p:cNvGrpSpPr/>
          <p:nvPr/>
        </p:nvGrpSpPr>
        <p:grpSpPr>
          <a:xfrm>
            <a:off x="501720" y="1828800"/>
            <a:ext cx="3917880" cy="3200400"/>
            <a:chOff x="501720" y="1828800"/>
            <a:chExt cx="3917880" cy="3200400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xmlns="" id="{1919E620-272F-4C9C-8FF8-5433347E1A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1720" y="1828800"/>
              <a:ext cx="3917880" cy="3200400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xmlns="" id="{0198AF37-BA56-4B10-A53D-5B26806323D9}"/>
                </a:ext>
              </a:extLst>
            </p:cNvPr>
            <p:cNvSpPr txBox="1"/>
            <p:nvPr/>
          </p:nvSpPr>
          <p:spPr>
            <a:xfrm>
              <a:off x="1595699" y="2834937"/>
              <a:ext cx="1729920" cy="120366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3200">
                  <a:solidFill>
                    <a:schemeClr val="bg1"/>
                  </a:solidFill>
                  <a:latin typeface="iCiel Cadena" panose="02000503000000020004" pitchFamily="50" charset="0"/>
                </a:rPr>
                <a:t>EM CẦN</a:t>
              </a:r>
            </a:p>
            <a:p>
              <a:pPr algn="ctr">
                <a:lnSpc>
                  <a:spcPct val="130000"/>
                </a:lnSpc>
              </a:pPr>
              <a:r>
                <a:rPr lang="en-US" sz="3200">
                  <a:solidFill>
                    <a:schemeClr val="bg1"/>
                  </a:solidFill>
                  <a:latin typeface="iCiel Cadena" panose="02000503000000020004" pitchFamily="50" charset="0"/>
                </a:rPr>
                <a:t>GHI NHỚ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722111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7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8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4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4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3" grpId="0" uiExpand="1" build="p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4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4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3" grpId="0" uiExpand="1" build="p"/>
        </p:bld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729D7753-73C2-46B3-BEA8-873474623E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2"/>
            <a:ext cx="6858001" cy="1219200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75386B91-93C7-4B5E-B70E-3FDC07B6551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663" y="-663482"/>
            <a:ext cx="8127679" cy="6161855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2115095" y="1305424"/>
            <a:ext cx="3692037" cy="923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7C117"/>
                </a:solidFill>
              </a14:hiddenFill>
            </a:ext>
          </a:extLst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仓耳羽辰体-谷力 W05" panose="02020400000000000000" pitchFamily="18" charset="-122"/>
                <a:ea typeface="仓耳羽辰体-谷力 W05" panose="02020400000000000000" pitchFamily="18" charset="-122"/>
                <a:cs typeface="站酷庆科黄油体" panose="02000803000000020004" charset="-122"/>
                <a:sym typeface="微软雅黑 Light" panose="020B0502040204020203" pitchFamily="34" charset="-122"/>
              </a:rPr>
              <a:t>03</a:t>
            </a:r>
          </a:p>
        </p:txBody>
      </p:sp>
      <p:sp>
        <p:nvSpPr>
          <p:cNvPr id="2" name="矩形 1"/>
          <p:cNvSpPr/>
          <p:nvPr/>
        </p:nvSpPr>
        <p:spPr>
          <a:xfrm>
            <a:off x="3619800" y="2201503"/>
            <a:ext cx="682625" cy="76200"/>
          </a:xfrm>
          <a:prstGeom prst="rect">
            <a:avLst/>
          </a:prstGeom>
          <a:solidFill>
            <a:srgbClr val="FFCE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仓耳羽辰体-谷力 W05" panose="02020400000000000000" pitchFamily="18" charset="-122"/>
              <a:ea typeface="仓耳羽辰体-谷力 W05" panose="02020400000000000000" pitchFamily="18" charset="-122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4A457F7C-43A0-47EB-A1FE-E8B0401743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97868" y="-225286"/>
            <a:ext cx="1996261" cy="1219200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4C79CB8D-7814-4C46-881C-AB72EA9F2D7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857" y="1831995"/>
            <a:ext cx="3920858" cy="568948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FE9D537-C7E7-41E1-929B-4F666733214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81930" y="2556424"/>
            <a:ext cx="6114818" cy="132294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88798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E14D133-7B0F-4606-A927-342F08BFEE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" y="0"/>
            <a:ext cx="1218946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D567881-9B74-4680-ADB9-F84F0664CCB1}"/>
              </a:ext>
            </a:extLst>
          </p:cNvPr>
          <p:cNvSpPr txBox="1"/>
          <p:nvPr/>
        </p:nvSpPr>
        <p:spPr>
          <a:xfrm>
            <a:off x="924124" y="675798"/>
            <a:ext cx="898386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BÀI 1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7362F46B-E61C-45D1-9BC3-D22E2CD0338E}"/>
              </a:ext>
            </a:extLst>
          </p:cNvPr>
          <p:cNvGrpSpPr/>
          <p:nvPr/>
        </p:nvGrpSpPr>
        <p:grpSpPr>
          <a:xfrm>
            <a:off x="212651" y="838200"/>
            <a:ext cx="8578533" cy="4282441"/>
            <a:chOff x="1373316" y="1844040"/>
            <a:chExt cx="7417868" cy="3276601"/>
          </a:xfrm>
        </p:grpSpPr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xmlns="" id="{2026D2E2-97B4-49D9-9E42-78504296BB2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1373316" y="1844040"/>
              <a:ext cx="7417868" cy="3276601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BCE17908-C33E-4C8A-A22E-1332C63E3A5B}"/>
                </a:ext>
              </a:extLst>
            </p:cNvPr>
            <p:cNvSpPr txBox="1"/>
            <p:nvPr/>
          </p:nvSpPr>
          <p:spPr>
            <a:xfrm>
              <a:off x="2286000" y="2617906"/>
              <a:ext cx="5955926" cy="189454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48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Qua tiết học hôm nay em thấy điều gì mà em thích nhất?</a:t>
              </a:r>
              <a:endParaRPr kumimoji="0" lang="en-US" sz="4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2D00B619-2C91-44E6-823C-92F912E361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91600" y="838200"/>
            <a:ext cx="2597668" cy="5768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291013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click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E14D133-7B0F-4606-A927-342F08BFEE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" y="0"/>
            <a:ext cx="1218946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D567881-9B74-4680-ADB9-F84F0664CCB1}"/>
              </a:ext>
            </a:extLst>
          </p:cNvPr>
          <p:cNvSpPr txBox="1"/>
          <p:nvPr/>
        </p:nvSpPr>
        <p:spPr>
          <a:xfrm>
            <a:off x="924124" y="675798"/>
            <a:ext cx="898386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BÀI 1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7362F46B-E61C-45D1-9BC3-D22E2CD0338E}"/>
              </a:ext>
            </a:extLst>
          </p:cNvPr>
          <p:cNvGrpSpPr/>
          <p:nvPr/>
        </p:nvGrpSpPr>
        <p:grpSpPr>
          <a:xfrm>
            <a:off x="212651" y="838200"/>
            <a:ext cx="8578533" cy="4282441"/>
            <a:chOff x="1373316" y="1844040"/>
            <a:chExt cx="7417868" cy="3276601"/>
          </a:xfrm>
        </p:grpSpPr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xmlns="" id="{2026D2E2-97B4-49D9-9E42-78504296BB2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1373316" y="1844040"/>
              <a:ext cx="7417868" cy="3276601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BCE17908-C33E-4C8A-A22E-1332C63E3A5B}"/>
                </a:ext>
              </a:extLst>
            </p:cNvPr>
            <p:cNvSpPr txBox="1"/>
            <p:nvPr/>
          </p:nvSpPr>
          <p:spPr>
            <a:xfrm>
              <a:off x="2286000" y="2617906"/>
              <a:ext cx="5955926" cy="190838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Theo em, nếu gặp một bà cụ muốn hỏi</a:t>
              </a:r>
              <a:r>
                <a:rPr lang="en-US" sz="3600" b="1" i="1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nl-NL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đường đến nhà bác hàng xóm cạnh nhà em. Thì em sẽ hành động như thế nào?</a:t>
              </a:r>
              <a:endParaRPr lang="en-US" sz="36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2D00B619-2C91-44E6-823C-92F912E361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91600" y="838200"/>
            <a:ext cx="2597668" cy="5768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038631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click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CDCD8AC8-4279-4241-AED6-0927B0148E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4908" y="1554928"/>
            <a:ext cx="7879644" cy="312175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60C6FA15-798C-4432-B16D-71394FF4F97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371600"/>
            <a:ext cx="2057400" cy="530343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4CD83D4A-2F3D-4CE7-8A9B-3C95A5F4ABB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516" y="2429344"/>
            <a:ext cx="4069644" cy="35542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2D1FE03-6892-4B79-A43F-44037BED640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69074" y="1634945"/>
            <a:ext cx="6651312" cy="32250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91811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1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2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4A7E56C-4227-41A4-BA73-112675D3502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47" t="3224" r="2351" b="4444"/>
          <a:stretch/>
        </p:blipFill>
        <p:spPr>
          <a:xfrm>
            <a:off x="0" y="0"/>
            <a:ext cx="12192000" cy="69332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12D4BB7-169C-4415-B8B7-78B7BEFC19C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431" y="-1282758"/>
            <a:ext cx="8121934" cy="54146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97B3D48-7244-40F7-B669-ED9FC8C67019}"/>
              </a:ext>
            </a:extLst>
          </p:cNvPr>
          <p:cNvSpPr txBox="1"/>
          <p:nvPr/>
        </p:nvSpPr>
        <p:spPr>
          <a:xfrm>
            <a:off x="5928754" y="1051566"/>
            <a:ext cx="538946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iCiel Cadena" panose="02000503000000020004" pitchFamily="50" charset="0"/>
              </a:rPr>
              <a:t>NGỌN ĐỒI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iCiel Cadena" panose="02000503000000020004" pitchFamily="50" charset="0"/>
              </a:rPr>
              <a:t>CHONG CHÓNG</a:t>
            </a:r>
          </a:p>
        </p:txBody>
      </p:sp>
      <p:pic>
        <p:nvPicPr>
          <p:cNvPr id="9" name="Picture 2" descr="Rainbow Spinning Sticker by Home Brew Agency for iOS &amp;amp; Android | GIPHY">
            <a:extLst>
              <a:ext uri="{FF2B5EF4-FFF2-40B4-BE49-F238E27FC236}">
                <a16:creationId xmlns:a16="http://schemas.microsoft.com/office/drawing/2014/main" xmlns="" id="{1B36C0B6-48FF-4D1E-9156-53F34C6C40B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49761" y="1808537"/>
            <a:ext cx="1982948" cy="198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Rainbow Spinning Sticker by Home Brew Agency for iOS &amp;amp; Android | GIPHY">
            <a:extLst>
              <a:ext uri="{FF2B5EF4-FFF2-40B4-BE49-F238E27FC236}">
                <a16:creationId xmlns:a16="http://schemas.microsoft.com/office/drawing/2014/main" xmlns="" id="{DCDED5EA-0674-4124-A214-D6A94A8A7B0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100870" y="2331955"/>
            <a:ext cx="1982948" cy="198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Rainbow Spinning Sticker by Home Brew Agency for iOS &amp;amp; Android | GIPHY">
            <a:extLst>
              <a:ext uri="{FF2B5EF4-FFF2-40B4-BE49-F238E27FC236}">
                <a16:creationId xmlns:a16="http://schemas.microsoft.com/office/drawing/2014/main" xmlns="" id="{2D683AA6-0874-4AD0-A90F-468776C972E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640538" y="2725842"/>
            <a:ext cx="1982948" cy="198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Rainbow Spinning Sticker by Home Brew Agency for iOS &amp;amp; Android | GIPHY">
            <a:extLst>
              <a:ext uri="{FF2B5EF4-FFF2-40B4-BE49-F238E27FC236}">
                <a16:creationId xmlns:a16="http://schemas.microsoft.com/office/drawing/2014/main" xmlns="" id="{6B6AD5D2-297B-435F-9D43-7D3B1E88920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232155" y="3198151"/>
            <a:ext cx="1982948" cy="198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Rainbow Spinning Sticker by Home Brew Agency for iOS &amp;amp; Android | GIPHY">
            <a:extLst>
              <a:ext uri="{FF2B5EF4-FFF2-40B4-BE49-F238E27FC236}">
                <a16:creationId xmlns:a16="http://schemas.microsoft.com/office/drawing/2014/main" xmlns="" id="{EB4B6305-37D3-4EC0-8386-1327F7412C0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722294" y="3518086"/>
            <a:ext cx="1982948" cy="198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kCartoon Music ok(20)">
            <a:hlinkClick r:id="" action="ppaction://media"/>
            <a:extLst>
              <a:ext uri="{FF2B5EF4-FFF2-40B4-BE49-F238E27FC236}">
                <a16:creationId xmlns:a16="http://schemas.microsoft.com/office/drawing/2014/main" xmlns="" id="{4DD055AC-3C16-4B24-9EE7-19678FE4C0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330325" y="-15875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984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 showWhenStopped="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43913EF-0D41-495B-BD85-9D5001DE8F0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47" t="3224" r="2351" b="4444"/>
          <a:stretch/>
        </p:blipFill>
        <p:spPr>
          <a:xfrm>
            <a:off x="0" y="0"/>
            <a:ext cx="12192000" cy="6933287"/>
          </a:xfrm>
          <a:prstGeom prst="rect">
            <a:avLst/>
          </a:prstGeom>
        </p:spPr>
      </p:pic>
      <p:pic>
        <p:nvPicPr>
          <p:cNvPr id="5" name="Picture 2" descr="Rainbow Spinning Sticker by Home Brew Agency for iOS &amp;amp; Android | GIPHY">
            <a:extLst>
              <a:ext uri="{FF2B5EF4-FFF2-40B4-BE49-F238E27FC236}">
                <a16:creationId xmlns:a16="http://schemas.microsoft.com/office/drawing/2014/main" xmlns="" id="{EB49A110-5EF8-4A1C-A734-BA3407F5DFD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49761" y="1808537"/>
            <a:ext cx="1982948" cy="198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Rainbow Spinning Sticker by Home Brew Agency for iOS &amp;amp; Android | GIPHY">
            <a:extLst>
              <a:ext uri="{FF2B5EF4-FFF2-40B4-BE49-F238E27FC236}">
                <a16:creationId xmlns:a16="http://schemas.microsoft.com/office/drawing/2014/main" xmlns="" id="{F465E413-45BE-4AE1-80A4-17722AFF2E0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792624" y="2191042"/>
            <a:ext cx="1982948" cy="198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Rainbow Spinning Sticker by Home Brew Agency for iOS &amp;amp; Android | GIPHY">
            <a:extLst>
              <a:ext uri="{FF2B5EF4-FFF2-40B4-BE49-F238E27FC236}">
                <a16:creationId xmlns:a16="http://schemas.microsoft.com/office/drawing/2014/main" xmlns="" id="{261FD005-9329-485A-AFDF-F1F0F15B02D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03971" y="2516631"/>
            <a:ext cx="1982948" cy="198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Rainbow Spinning Sticker by Home Brew Agency for iOS &amp;amp; Android | GIPHY">
            <a:extLst>
              <a:ext uri="{FF2B5EF4-FFF2-40B4-BE49-F238E27FC236}">
                <a16:creationId xmlns:a16="http://schemas.microsoft.com/office/drawing/2014/main" xmlns="" id="{06BB5E23-3010-4810-8433-BA9148FEB59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60343" y="2946130"/>
            <a:ext cx="1982948" cy="198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val 9">
            <a:hlinkClick r:id="rId5" action="ppaction://hlinksldjump"/>
            <a:extLst>
              <a:ext uri="{FF2B5EF4-FFF2-40B4-BE49-F238E27FC236}">
                <a16:creationId xmlns:a16="http://schemas.microsoft.com/office/drawing/2014/main" xmlns="" id="{F20E738F-E78A-4660-B2BB-C6412E8D2415}"/>
              </a:ext>
            </a:extLst>
          </p:cNvPr>
          <p:cNvSpPr/>
          <p:nvPr/>
        </p:nvSpPr>
        <p:spPr>
          <a:xfrm>
            <a:off x="2034519" y="5225085"/>
            <a:ext cx="510854" cy="510854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2" name="Oval 11">
            <a:hlinkClick r:id="rId6" action="ppaction://hlinksldjump"/>
            <a:extLst>
              <a:ext uri="{FF2B5EF4-FFF2-40B4-BE49-F238E27FC236}">
                <a16:creationId xmlns:a16="http://schemas.microsoft.com/office/drawing/2014/main" xmlns="" id="{704491E2-775B-4E69-99BB-363DDF7C1276}"/>
              </a:ext>
            </a:extLst>
          </p:cNvPr>
          <p:cNvSpPr/>
          <p:nvPr/>
        </p:nvSpPr>
        <p:spPr>
          <a:xfrm>
            <a:off x="4407460" y="5277149"/>
            <a:ext cx="510854" cy="510854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3" name="Oval 12">
            <a:hlinkClick r:id="rId7" action="ppaction://hlinksldjump"/>
            <a:extLst>
              <a:ext uri="{FF2B5EF4-FFF2-40B4-BE49-F238E27FC236}">
                <a16:creationId xmlns:a16="http://schemas.microsoft.com/office/drawing/2014/main" xmlns="" id="{C933D428-C74B-4A39-949B-0BCF7504772B}"/>
              </a:ext>
            </a:extLst>
          </p:cNvPr>
          <p:cNvSpPr/>
          <p:nvPr/>
        </p:nvSpPr>
        <p:spPr>
          <a:xfrm>
            <a:off x="3231836" y="5480144"/>
            <a:ext cx="452059" cy="452059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4" name="Oval 13">
            <a:hlinkClick r:id="rId8" action="ppaction://hlinksldjump"/>
            <a:extLst>
              <a:ext uri="{FF2B5EF4-FFF2-40B4-BE49-F238E27FC236}">
                <a16:creationId xmlns:a16="http://schemas.microsoft.com/office/drawing/2014/main" xmlns="" id="{EF2D0E97-66C9-469A-80E3-9F74027AD3F3}"/>
              </a:ext>
            </a:extLst>
          </p:cNvPr>
          <p:cNvSpPr/>
          <p:nvPr/>
        </p:nvSpPr>
        <p:spPr>
          <a:xfrm>
            <a:off x="643139" y="4640007"/>
            <a:ext cx="703584" cy="703584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" name="Rectangle: Rounded Corners 1">
            <a:hlinkClick r:id="rId9" action="ppaction://hlinksldjump"/>
            <a:extLst>
              <a:ext uri="{FF2B5EF4-FFF2-40B4-BE49-F238E27FC236}">
                <a16:creationId xmlns:a16="http://schemas.microsoft.com/office/drawing/2014/main" xmlns="" id="{AE8EB585-29DC-4003-9E6A-556479E5A8D6}"/>
              </a:ext>
            </a:extLst>
          </p:cNvPr>
          <p:cNvSpPr/>
          <p:nvPr/>
        </p:nvSpPr>
        <p:spPr>
          <a:xfrm>
            <a:off x="10424160" y="497840"/>
            <a:ext cx="1452880" cy="406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6227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0A5B025-1F4D-455D-9902-627D23554B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Arrow: Left 4">
            <a:hlinkClick r:id="rId4" action="ppaction://hlinksldjump"/>
            <a:extLst>
              <a:ext uri="{FF2B5EF4-FFF2-40B4-BE49-F238E27FC236}">
                <a16:creationId xmlns:a16="http://schemas.microsoft.com/office/drawing/2014/main" xmlns="" id="{04F39CDF-CD0D-4E9E-8CCF-5ACC8E2809DD}"/>
              </a:ext>
            </a:extLst>
          </p:cNvPr>
          <p:cNvSpPr/>
          <p:nvPr/>
        </p:nvSpPr>
        <p:spPr>
          <a:xfrm>
            <a:off x="10915650" y="6105524"/>
            <a:ext cx="923925" cy="638175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2D3F6D0-2E54-4CA5-AE89-6C244248E447}"/>
              </a:ext>
            </a:extLst>
          </p:cNvPr>
          <p:cNvSpPr txBox="1"/>
          <p:nvPr/>
        </p:nvSpPr>
        <p:spPr>
          <a:xfrm>
            <a:off x="3794542" y="3257550"/>
            <a:ext cx="365273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vi-VN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 gặp bà cụ muốn qua đường em sẽ làm gì?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0FEBDC3-DC1A-4810-8C00-007483EEF869}"/>
              </a:ext>
            </a:extLst>
          </p:cNvPr>
          <p:cNvSpPr txBox="1"/>
          <p:nvPr/>
        </p:nvSpPr>
        <p:spPr>
          <a:xfrm>
            <a:off x="3794542" y="4865843"/>
            <a:ext cx="357145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cụ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7070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0A5B025-1F4D-455D-9902-627D23554B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Arrow: Left 4">
            <a:hlinkClick r:id="rId4" action="ppaction://hlinksldjump"/>
            <a:extLst>
              <a:ext uri="{FF2B5EF4-FFF2-40B4-BE49-F238E27FC236}">
                <a16:creationId xmlns:a16="http://schemas.microsoft.com/office/drawing/2014/main" xmlns="" id="{04F39CDF-CD0D-4E9E-8CCF-5ACC8E2809DD}"/>
              </a:ext>
            </a:extLst>
          </p:cNvPr>
          <p:cNvSpPr/>
          <p:nvPr/>
        </p:nvSpPr>
        <p:spPr>
          <a:xfrm>
            <a:off x="10915650" y="6105524"/>
            <a:ext cx="923925" cy="638175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2D3F6D0-2E54-4CA5-AE89-6C244248E447}"/>
              </a:ext>
            </a:extLst>
          </p:cNvPr>
          <p:cNvSpPr txBox="1"/>
          <p:nvPr/>
        </p:nvSpPr>
        <p:spPr>
          <a:xfrm>
            <a:off x="3794543" y="3257550"/>
            <a:ext cx="337778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vi-VN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 gặp bác hàng xóm em sẽ hành động như thế nào?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0FEBDC3-DC1A-4810-8C00-007483EEF869}"/>
              </a:ext>
            </a:extLst>
          </p:cNvPr>
          <p:cNvSpPr txBox="1"/>
          <p:nvPr/>
        </p:nvSpPr>
        <p:spPr>
          <a:xfrm>
            <a:off x="3794543" y="5450999"/>
            <a:ext cx="361051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lễ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5549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0A5B025-1F4D-455D-9902-627D23554B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Arrow: Left 4">
            <a:hlinkClick r:id="rId4" action="ppaction://hlinksldjump"/>
            <a:extLst>
              <a:ext uri="{FF2B5EF4-FFF2-40B4-BE49-F238E27FC236}">
                <a16:creationId xmlns:a16="http://schemas.microsoft.com/office/drawing/2014/main" xmlns="" id="{04F39CDF-CD0D-4E9E-8CCF-5ACC8E2809DD}"/>
              </a:ext>
            </a:extLst>
          </p:cNvPr>
          <p:cNvSpPr/>
          <p:nvPr/>
        </p:nvSpPr>
        <p:spPr>
          <a:xfrm>
            <a:off x="10915650" y="6105524"/>
            <a:ext cx="923925" cy="638175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2D3F6D0-2E54-4CA5-AE89-6C244248E447}"/>
              </a:ext>
            </a:extLst>
          </p:cNvPr>
          <p:cNvSpPr txBox="1"/>
          <p:nvPr/>
        </p:nvSpPr>
        <p:spPr>
          <a:xfrm>
            <a:off x="3794542" y="3257550"/>
            <a:ext cx="360034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Liên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buồn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0FEBDC3-DC1A-4810-8C00-007483EEF869}"/>
              </a:ext>
            </a:extLst>
          </p:cNvPr>
          <p:cNvSpPr txBox="1"/>
          <p:nvPr/>
        </p:nvSpPr>
        <p:spPr>
          <a:xfrm>
            <a:off x="3586261" y="5186024"/>
            <a:ext cx="401691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nl-NL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sẽ sang an ủi, chia sẻ với gia đình cô.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9962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0A5B025-1F4D-455D-9902-627D23554B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Arrow: Left 4">
            <a:hlinkClick r:id="rId4" action="ppaction://hlinksldjump"/>
            <a:extLst>
              <a:ext uri="{FF2B5EF4-FFF2-40B4-BE49-F238E27FC236}">
                <a16:creationId xmlns:a16="http://schemas.microsoft.com/office/drawing/2014/main" xmlns="" id="{04F39CDF-CD0D-4E9E-8CCF-5ACC8E2809DD}"/>
              </a:ext>
            </a:extLst>
          </p:cNvPr>
          <p:cNvSpPr/>
          <p:nvPr/>
        </p:nvSpPr>
        <p:spPr>
          <a:xfrm>
            <a:off x="10915650" y="6105524"/>
            <a:ext cx="923925" cy="638175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2D3F6D0-2E54-4CA5-AE89-6C244248E447}"/>
              </a:ext>
            </a:extLst>
          </p:cNvPr>
          <p:cNvSpPr txBox="1"/>
          <p:nvPr/>
        </p:nvSpPr>
        <p:spPr>
          <a:xfrm>
            <a:off x="3794542" y="3257550"/>
            <a:ext cx="369337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Lan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xóm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ngã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3000" b="1" i="0" u="none" strike="noStrike" kern="1200" cap="none" spc="0" normalizeH="0" baseline="0" noProof="0" dirty="0" err="1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0FEBDC3-DC1A-4810-8C00-007483EEF869}"/>
              </a:ext>
            </a:extLst>
          </p:cNvPr>
          <p:cNvSpPr txBox="1"/>
          <p:nvPr/>
        </p:nvSpPr>
        <p:spPr>
          <a:xfrm>
            <a:off x="3905904" y="5089861"/>
            <a:ext cx="34706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chạy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đỡ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0693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7D00996A-EBEC-464B-9DDB-7DA4B6F615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2"/>
            <a:ext cx="6858001" cy="1219200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7E748563-5244-4082-8853-70C20B6B6D9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440" y="-99734"/>
            <a:ext cx="9517561" cy="574706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94615821-7517-459A-A22B-4C844093B2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97868" y="-225286"/>
            <a:ext cx="1996261" cy="1219200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78B65E42-3959-483A-B1A1-2C48D28200F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684801"/>
            <a:ext cx="4544782" cy="6594847"/>
          </a:xfrm>
          <a:prstGeom prst="rect">
            <a:avLst/>
          </a:prstGeom>
        </p:spPr>
      </p:pic>
      <p:pic>
        <p:nvPicPr>
          <p:cNvPr id="12" name="j">
            <a:extLst>
              <a:ext uri="{FF2B5EF4-FFF2-40B4-BE49-F238E27FC236}">
                <a16:creationId xmlns:a16="http://schemas.microsoft.com/office/drawing/2014/main" xmlns="" id="{17AA8604-0A20-40A3-A4B0-CA8B755EFA5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62300" y1="41111" x2="62000" y2="41852"/>
                        <a14:foregroundMark x1="63200" y1="40000" x2="62300" y2="42037"/>
                        <a14:foregroundMark x1="70100" y1="42963" x2="68800" y2="4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5125" y="3970109"/>
            <a:ext cx="3099748" cy="334772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D218F651-03F4-4747-9957-54D9D83CAA3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125" b="82125" l="16552" r="90728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00" t="10000" r="10161" b="18611"/>
          <a:stretch/>
        </p:blipFill>
        <p:spPr>
          <a:xfrm flipH="1">
            <a:off x="-275743" y="4437798"/>
            <a:ext cx="2275170" cy="241822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BFE1B45C-02ED-47B3-A39A-E3CBD9266A8F}"/>
              </a:ext>
            </a:extLst>
          </p:cNvPr>
          <p:cNvSpPr txBox="1"/>
          <p:nvPr/>
        </p:nvSpPr>
        <p:spPr>
          <a:xfrm>
            <a:off x="2407919" y="163650"/>
            <a:ext cx="690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…….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…….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…….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…….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24DC6DD8-8C91-40F7-BA70-48755F8280FE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254717" y="1210668"/>
            <a:ext cx="3837012" cy="11153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CA0D1CD-427A-4E6F-BF99-8F97FF3C617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31390" y="2168901"/>
            <a:ext cx="7059780" cy="184724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0EFF9BDF-EA59-418E-A3C8-F9F467DA54E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352965" y="3887098"/>
            <a:ext cx="2450804" cy="1072989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LIDE_MODEL_TYPE" val="cover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LIDE_MODEL_TYPE" val="cover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Blank.potx" id="{4C410E64-73D4-4894-A16A-B0A564A2C1B3}" vid="{BD11DD77-7AB8-40E7-98B4-F754939C4E0E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</TotalTime>
  <Words>581</Words>
  <Application>Microsoft Office PowerPoint</Application>
  <PresentationFormat>Custom</PresentationFormat>
  <Paragraphs>70</Paragraphs>
  <Slides>25</Slides>
  <Notes>17</Notes>
  <HiddenSlides>0</HiddenSlides>
  <MMClips>2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Office 主题​​</vt:lpstr>
      <vt:lpstr>Office Theme</vt:lpstr>
      <vt:lpstr>1_Simple Light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30</cp:revision>
  <dcterms:created xsi:type="dcterms:W3CDTF">2022-07-20T23:44:39Z</dcterms:created>
  <dcterms:modified xsi:type="dcterms:W3CDTF">2025-05-18T04:02:49Z</dcterms:modified>
</cp:coreProperties>
</file>