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344" r:id="rId3"/>
    <p:sldId id="258" r:id="rId4"/>
    <p:sldId id="287" r:id="rId5"/>
    <p:sldId id="263" r:id="rId6"/>
    <p:sldId id="259" r:id="rId7"/>
    <p:sldId id="288" r:id="rId8"/>
    <p:sldId id="347" r:id="rId9"/>
    <p:sldId id="289" r:id="rId10"/>
    <p:sldId id="291" r:id="rId11"/>
    <p:sldId id="352" r:id="rId12"/>
    <p:sldId id="351" r:id="rId13"/>
    <p:sldId id="267" r:id="rId14"/>
    <p:sldId id="268" r:id="rId15"/>
    <p:sldId id="269" r:id="rId16"/>
    <p:sldId id="319" r:id="rId17"/>
    <p:sldId id="320" r:id="rId18"/>
    <p:sldId id="321" r:id="rId19"/>
    <p:sldId id="348" r:id="rId20"/>
    <p:sldId id="350" r:id="rId21"/>
    <p:sldId id="337" r:id="rId22"/>
    <p:sldId id="338" r:id="rId23"/>
    <p:sldId id="339" r:id="rId24"/>
    <p:sldId id="340" r:id="rId25"/>
    <p:sldId id="341" r:id="rId26"/>
    <p:sldId id="342" r:id="rId27"/>
    <p:sldId id="345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22T08:12:22.834" idx="1">
    <p:pos x="687" y="3619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16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588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06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057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4.wdp"/><Relationship Id="rId7" Type="http://schemas.openxmlformats.org/officeDocument/2006/relationships/image" Target="../media/image33.png"/><Relationship Id="rId12" Type="http://schemas.openxmlformats.org/officeDocument/2006/relationships/image" Target="../media/image37.gi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24" Type="http://schemas.openxmlformats.org/officeDocument/2006/relationships/image" Target="../media/image47.png"/><Relationship Id="rId5" Type="http://schemas.openxmlformats.org/officeDocument/2006/relationships/image" Target="../media/image31.gif"/><Relationship Id="rId15" Type="http://schemas.openxmlformats.org/officeDocument/2006/relationships/image" Target="../media/image39.png"/><Relationship Id="rId23" Type="http://schemas.openxmlformats.org/officeDocument/2006/relationships/image" Target="../media/image46.pn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slide" Target="slide25.xml"/><Relationship Id="rId26" Type="http://schemas.openxmlformats.org/officeDocument/2006/relationships/image" Target="../media/image42.png"/><Relationship Id="rId3" Type="http://schemas.openxmlformats.org/officeDocument/2006/relationships/audio" Target="../media/audio2.wav"/><Relationship Id="rId21" Type="http://schemas.openxmlformats.org/officeDocument/2006/relationships/image" Target="../media/image50.png"/><Relationship Id="rId7" Type="http://schemas.openxmlformats.org/officeDocument/2006/relationships/image" Target="../media/image33.png"/><Relationship Id="rId12" Type="http://schemas.openxmlformats.org/officeDocument/2006/relationships/image" Target="../media/image37.gif"/><Relationship Id="rId17" Type="http://schemas.openxmlformats.org/officeDocument/2006/relationships/image" Target="../media/image48.png"/><Relationship Id="rId25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openxmlformats.org/officeDocument/2006/relationships/slide" Target="slide24.xml"/><Relationship Id="rId20" Type="http://schemas.openxmlformats.org/officeDocument/2006/relationships/slide" Target="slide26.xml"/><Relationship Id="rId29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24" Type="http://schemas.openxmlformats.org/officeDocument/2006/relationships/image" Target="../media/image40.png"/><Relationship Id="rId32" Type="http://schemas.openxmlformats.org/officeDocument/2006/relationships/slide" Target="slide27.xml"/><Relationship Id="rId5" Type="http://schemas.openxmlformats.org/officeDocument/2006/relationships/image" Target="../media/image31.gif"/><Relationship Id="rId15" Type="http://schemas.openxmlformats.org/officeDocument/2006/relationships/image" Target="../media/image39.png"/><Relationship Id="rId23" Type="http://schemas.openxmlformats.org/officeDocument/2006/relationships/image" Target="../media/image51.png"/><Relationship Id="rId28" Type="http://schemas.openxmlformats.org/officeDocument/2006/relationships/image" Target="../media/image44.png"/><Relationship Id="rId10" Type="http://schemas.openxmlformats.org/officeDocument/2006/relationships/image" Target="../media/image35.png"/><Relationship Id="rId19" Type="http://schemas.openxmlformats.org/officeDocument/2006/relationships/image" Target="../media/image49.png"/><Relationship Id="rId31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slide" Target="slide23.xml"/><Relationship Id="rId27" Type="http://schemas.openxmlformats.org/officeDocument/2006/relationships/image" Target="../media/image43.png"/><Relationship Id="rId30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slide" Target="slide22.xml"/><Relationship Id="rId4" Type="http://schemas.openxmlformats.org/officeDocument/2006/relationships/image" Target="../media/image30.png"/><Relationship Id="rId9" Type="http://schemas.openxmlformats.org/officeDocument/2006/relationships/image" Target="../media/image5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slide" Target="slide22.xml"/><Relationship Id="rId10" Type="http://schemas.openxmlformats.org/officeDocument/2006/relationships/comments" Target="../comments/comment1.xml"/><Relationship Id="rId4" Type="http://schemas.openxmlformats.org/officeDocument/2006/relationships/image" Target="../media/image30.png"/><Relationship Id="rId9" Type="http://schemas.openxmlformats.org/officeDocument/2006/relationships/image" Target="../media/image5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slide" Target="slide22.xml"/><Relationship Id="rId4" Type="http://schemas.openxmlformats.org/officeDocument/2006/relationships/image" Target="../media/image30.png"/><Relationship Id="rId9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slide" Target="slide22.xml"/><Relationship Id="rId4" Type="http://schemas.openxmlformats.org/officeDocument/2006/relationships/image" Target="../media/image30.png"/><Relationship Id="rId9" Type="http://schemas.openxmlformats.org/officeDocument/2006/relationships/image" Target="../media/image5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343740" y="1285705"/>
            <a:ext cx="5097748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036"/>
            <a:ext cx="10387720" cy="5355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653732" y="491514"/>
            <a:ext cx="4847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THEO TRANH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042" y="138855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244267" y="1570674"/>
            <a:ext cx="4493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THÁCH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61872" y="2442234"/>
            <a:ext cx="5633272" cy="3017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ĐÓNG VAI: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HÀNG XÓM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 BỤNG</a:t>
            </a:r>
            <a:endParaRPr lang="en-US" sz="44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25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9" name="Picture 9">
            <a:extLst>
              <a:ext uri="{FF2B5EF4-FFF2-40B4-BE49-F238E27FC236}">
                <a16:creationId xmlns:a16="http://schemas.microsoft.com/office/drawing/2014/main" id="{CA129A58-67BB-48A7-BE48-F9604439A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98" y="4204513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441" y="562157"/>
            <a:ext cx="5954297" cy="5813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796097" y="702468"/>
            <a:ext cx="4322452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1964880" y="2473112"/>
            <a:ext cx="3557880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94872" y="-111778"/>
            <a:ext cx="3134406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532337" y="1209039"/>
              <a:ext cx="2574327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082351" y="1541043"/>
            <a:ext cx="8353749" cy="2438400"/>
          </a:xfrm>
          <a:prstGeom prst="wedgeRoundRectCallout">
            <a:avLst>
              <a:gd name="adj1" fmla="val 49073"/>
              <a:gd name="adj2" fmla="val 8372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 còng đi chợ trời mư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119674" y="1662341"/>
            <a:ext cx="8353749" cy="2438400"/>
          </a:xfrm>
          <a:prstGeom prst="wedgeRoundRectCallout">
            <a:avLst>
              <a:gd name="adj1" fmla="val 49073"/>
              <a:gd name="adj2" fmla="val 8372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83" y="-48113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2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3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1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4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548178356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3418" y="3816595"/>
            <a:ext cx="1828959" cy="7498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9400" y="2101188"/>
            <a:ext cx="75937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 err="1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cap="none" spc="0" dirty="0" err="1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800" b="1" cap="none" spc="0" dirty="0" err="1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800" b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61" y="1247437"/>
            <a:ext cx="6014596" cy="5108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7862289" y="1403108"/>
            <a:ext cx="3492837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 đường. Một bạn nhìn thấy 1 bà cụ và nói: “Bà Lan xóm mình kìa!”</a:t>
            </a: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491122" y="1314280"/>
            <a:ext cx="5030095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kern="0" dirty="0" smtClean="0">
                <a:solidFill>
                  <a:srgbClr val="FF0000"/>
                </a:solidFill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</a:rPr>
              <a:t>bạn</a:t>
            </a:r>
            <a:r>
              <a:rPr lang="en-US" sz="3200" b="1" kern="0" dirty="0" smtClean="0">
                <a:solidFill>
                  <a:srgbClr val="FF0000"/>
                </a:solidFill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</a:rPr>
              <a:t>nhỏ</a:t>
            </a:r>
            <a:r>
              <a:rPr lang="en-US" sz="3200" b="1" kern="0" dirty="0" smtClean="0">
                <a:solidFill>
                  <a:srgbClr val="FF0000"/>
                </a:solidFill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</a:rPr>
              <a:t>đề</a:t>
            </a:r>
            <a:r>
              <a:rPr lang="en-US" sz="3200" b="1" kern="0" dirty="0" smtClean="0">
                <a:solidFill>
                  <a:srgbClr val="FF0000"/>
                </a:solidFill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</a:rPr>
              <a:t>nghị</a:t>
            </a:r>
            <a:r>
              <a:rPr lang="vi-VN" sz="3200" b="1" kern="0" dirty="0" smtClean="0">
                <a:solidFill>
                  <a:srgbClr val="FF0000"/>
                </a:solidFill>
              </a:rPr>
              <a:t>: “</a:t>
            </a:r>
            <a:r>
              <a:rPr lang="en-US" sz="3200" b="1" kern="0" dirty="0" err="1" smtClean="0">
                <a:solidFill>
                  <a:srgbClr val="FF0000"/>
                </a:solidFill>
              </a:rPr>
              <a:t>Chúng</a:t>
            </a:r>
            <a:r>
              <a:rPr lang="en-US" sz="3200" b="1" kern="0" dirty="0" smtClean="0">
                <a:solidFill>
                  <a:srgbClr val="FF0000"/>
                </a:solidFill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</a:rPr>
              <a:t>mình</a:t>
            </a:r>
            <a:r>
              <a:rPr lang="en-US" sz="3200" b="1" kern="0" dirty="0" smtClean="0">
                <a:solidFill>
                  <a:srgbClr val="FF0000"/>
                </a:solidFill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</a:rPr>
              <a:t>xách</a:t>
            </a:r>
            <a:r>
              <a:rPr lang="en-US" sz="3200" b="1" kern="0" dirty="0" smtClean="0">
                <a:solidFill>
                  <a:srgbClr val="FF0000"/>
                </a:solidFill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</a:rPr>
              <a:t>đồ</a:t>
            </a:r>
            <a:r>
              <a:rPr lang="en-US" sz="3200" b="1" kern="0" dirty="0" smtClean="0">
                <a:solidFill>
                  <a:srgbClr val="FF0000"/>
                </a:solidFill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</a:rPr>
              <a:t>giúp</a:t>
            </a:r>
            <a:r>
              <a:rPr lang="en-US" sz="3200" b="1" kern="0" dirty="0" smtClean="0">
                <a:solidFill>
                  <a:srgbClr val="FF0000"/>
                </a:solidFill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</a:rPr>
              <a:t>bà</a:t>
            </a:r>
            <a:r>
              <a:rPr lang="en-US" sz="3200" b="1" kern="0" dirty="0" smtClean="0">
                <a:solidFill>
                  <a:srgbClr val="FF0000"/>
                </a:solidFill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</a:rPr>
              <a:t>đi</a:t>
            </a:r>
            <a:r>
              <a:rPr lang="en-US" sz="3200" b="1" kern="0" dirty="0" smtClean="0">
                <a:solidFill>
                  <a:srgbClr val="FF0000"/>
                </a:solidFill>
              </a:rPr>
              <a:t>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2" y="951663"/>
            <a:ext cx="5354064" cy="52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50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593</Words>
  <Application>Microsoft Office PowerPoint</Application>
  <PresentationFormat>Widescreen</PresentationFormat>
  <Paragraphs>67</Paragraphs>
  <Slides>28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等线</vt:lpstr>
      <vt:lpstr>等线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70</cp:revision>
  <dcterms:created xsi:type="dcterms:W3CDTF">2022-07-20T06:52:57Z</dcterms:created>
  <dcterms:modified xsi:type="dcterms:W3CDTF">2024-10-23T02:06:03Z</dcterms:modified>
</cp:coreProperties>
</file>