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3" r:id="rId1"/>
    <p:sldMasterId id="2147483945" r:id="rId2"/>
  </p:sldMasterIdLst>
  <p:notesMasterIdLst>
    <p:notesMasterId r:id="rId35"/>
  </p:notesMasterIdLst>
  <p:sldIdLst>
    <p:sldId id="286" r:id="rId3"/>
    <p:sldId id="259" r:id="rId4"/>
    <p:sldId id="273" r:id="rId5"/>
    <p:sldId id="284" r:id="rId6"/>
    <p:sldId id="262" r:id="rId7"/>
    <p:sldId id="372" r:id="rId8"/>
    <p:sldId id="373" r:id="rId9"/>
    <p:sldId id="374" r:id="rId10"/>
    <p:sldId id="375" r:id="rId11"/>
    <p:sldId id="376" r:id="rId12"/>
    <p:sldId id="377" r:id="rId13"/>
    <p:sldId id="298" r:id="rId14"/>
    <p:sldId id="378" r:id="rId15"/>
    <p:sldId id="379" r:id="rId16"/>
    <p:sldId id="380" r:id="rId17"/>
    <p:sldId id="381" r:id="rId18"/>
    <p:sldId id="382" r:id="rId19"/>
    <p:sldId id="383" r:id="rId20"/>
    <p:sldId id="384" r:id="rId21"/>
    <p:sldId id="385" r:id="rId22"/>
    <p:sldId id="271" r:id="rId23"/>
    <p:sldId id="386" r:id="rId24"/>
    <p:sldId id="387" r:id="rId25"/>
    <p:sldId id="359" r:id="rId26"/>
    <p:sldId id="388" r:id="rId27"/>
    <p:sldId id="360" r:id="rId28"/>
    <p:sldId id="389" r:id="rId29"/>
    <p:sldId id="390" r:id="rId30"/>
    <p:sldId id="391" r:id="rId31"/>
    <p:sldId id="392" r:id="rId32"/>
    <p:sldId id="393" r:id="rId33"/>
    <p:sldId id="269" r:id="rId34"/>
  </p:sldIdLst>
  <p:sldSz cx="12192000" cy="6858000"/>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18" autoAdjust="0"/>
    <p:restoredTop sz="94291" autoAdjust="0"/>
  </p:normalViewPr>
  <p:slideViewPr>
    <p:cSldViewPr snapToGrid="0">
      <p:cViewPr varScale="1">
        <p:scale>
          <a:sx n="68" d="100"/>
          <a:sy n="68" d="100"/>
        </p:scale>
        <p:origin x="750" y="61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51CF6-44E3-4ADF-B069-871E8C15E9CC}" type="datetimeFigureOut">
              <a:rPr lang="en-US" smtClean="0"/>
              <a:t>11/26/2022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FBC8FC-B0C4-457D-8AB7-E6D4931CBE62}" type="slidenum">
              <a:rPr lang="en-US" smtClean="0"/>
              <a:t>‹#›</a:t>
            </a:fld>
            <a:endParaRPr lang="en-US"/>
          </a:p>
        </p:txBody>
      </p:sp>
    </p:spTree>
    <p:extLst>
      <p:ext uri="{BB962C8B-B14F-4D97-AF65-F5344CB8AC3E}">
        <p14:creationId xmlns:p14="http://schemas.microsoft.com/office/powerpoint/2010/main" val="3911036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3E62E-4A80-4A04-AF51-E045AAC518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486560-8CAC-4D11-A1B9-D2722263B3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BA1551-AACD-4F7E-80AB-8C2804EDE5BF}"/>
              </a:ext>
            </a:extLst>
          </p:cNvPr>
          <p:cNvSpPr>
            <a:spLocks noGrp="1"/>
          </p:cNvSpPr>
          <p:nvPr>
            <p:ph type="dt" sz="half" idx="10"/>
          </p:nvPr>
        </p:nvSpPr>
        <p:spPr/>
        <p:txBody>
          <a:bodyPr/>
          <a:lstStyle/>
          <a:p>
            <a:fld id="{322D4281-AB9F-40C4-8AED-D396B03B4105}" type="datetimeFigureOut">
              <a:rPr lang="en-US" smtClean="0"/>
              <a:t>11/26/2022</a:t>
            </a:fld>
            <a:endParaRPr lang="en-US"/>
          </a:p>
        </p:txBody>
      </p:sp>
      <p:sp>
        <p:nvSpPr>
          <p:cNvPr id="5" name="Footer Placeholder 4">
            <a:extLst>
              <a:ext uri="{FF2B5EF4-FFF2-40B4-BE49-F238E27FC236}">
                <a16:creationId xmlns:a16="http://schemas.microsoft.com/office/drawing/2014/main" id="{FD74D931-313D-4129-94CD-4B89448190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56D2E4-DE62-46A7-B1AF-C8B66D421DF2}"/>
              </a:ext>
            </a:extLst>
          </p:cNvPr>
          <p:cNvSpPr>
            <a:spLocks noGrp="1"/>
          </p:cNvSpPr>
          <p:nvPr>
            <p:ph type="sldNum" sz="quarter" idx="12"/>
          </p:nvPr>
        </p:nvSpPr>
        <p:spPr/>
        <p:txBody>
          <a:bodyPr/>
          <a:lstStyle/>
          <a:p>
            <a:fld id="{ACD37DBD-B807-42ED-BB31-B5B2F192B602}" type="slidenum">
              <a:rPr lang="en-US" smtClean="0"/>
              <a:t>‹#›</a:t>
            </a:fld>
            <a:endParaRPr lang="en-US"/>
          </a:p>
        </p:txBody>
      </p:sp>
    </p:spTree>
    <p:extLst>
      <p:ext uri="{BB962C8B-B14F-4D97-AF65-F5344CB8AC3E}">
        <p14:creationId xmlns:p14="http://schemas.microsoft.com/office/powerpoint/2010/main" val="3286390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A5278-46E8-4FAF-BCC1-B4B7A664E6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D1322A-AF7A-4ABC-9CBC-565396CFDA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BFF989-CDD8-4101-A501-754A7AD4E667}"/>
              </a:ext>
            </a:extLst>
          </p:cNvPr>
          <p:cNvSpPr>
            <a:spLocks noGrp="1"/>
          </p:cNvSpPr>
          <p:nvPr>
            <p:ph type="dt" sz="half" idx="10"/>
          </p:nvPr>
        </p:nvSpPr>
        <p:spPr/>
        <p:txBody>
          <a:bodyPr/>
          <a:lstStyle/>
          <a:p>
            <a:fld id="{322D4281-AB9F-40C4-8AED-D396B03B4105}" type="datetimeFigureOut">
              <a:rPr lang="en-US" smtClean="0"/>
              <a:t>11/26/2022</a:t>
            </a:fld>
            <a:endParaRPr lang="en-US"/>
          </a:p>
        </p:txBody>
      </p:sp>
      <p:sp>
        <p:nvSpPr>
          <p:cNvPr id="5" name="Footer Placeholder 4">
            <a:extLst>
              <a:ext uri="{FF2B5EF4-FFF2-40B4-BE49-F238E27FC236}">
                <a16:creationId xmlns:a16="http://schemas.microsoft.com/office/drawing/2014/main" id="{605F76C8-7999-483B-AC1E-81ED19751F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8AECFC-7710-4922-A837-57C51C9CD4DA}"/>
              </a:ext>
            </a:extLst>
          </p:cNvPr>
          <p:cNvSpPr>
            <a:spLocks noGrp="1"/>
          </p:cNvSpPr>
          <p:nvPr>
            <p:ph type="sldNum" sz="quarter" idx="12"/>
          </p:nvPr>
        </p:nvSpPr>
        <p:spPr/>
        <p:txBody>
          <a:bodyPr/>
          <a:lstStyle/>
          <a:p>
            <a:fld id="{ACD37DBD-B807-42ED-BB31-B5B2F192B602}" type="slidenum">
              <a:rPr lang="en-US" smtClean="0"/>
              <a:t>‹#›</a:t>
            </a:fld>
            <a:endParaRPr lang="en-US"/>
          </a:p>
        </p:txBody>
      </p:sp>
    </p:spTree>
    <p:extLst>
      <p:ext uri="{BB962C8B-B14F-4D97-AF65-F5344CB8AC3E}">
        <p14:creationId xmlns:p14="http://schemas.microsoft.com/office/powerpoint/2010/main" val="3766980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EA5E77-038B-45EE-92C5-909A9BEE0F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BD69B8-46AD-4FEF-A683-1DD6BD2FB2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932B06-D034-4C56-B9CB-90842ACC777D}"/>
              </a:ext>
            </a:extLst>
          </p:cNvPr>
          <p:cNvSpPr>
            <a:spLocks noGrp="1"/>
          </p:cNvSpPr>
          <p:nvPr>
            <p:ph type="dt" sz="half" idx="10"/>
          </p:nvPr>
        </p:nvSpPr>
        <p:spPr/>
        <p:txBody>
          <a:bodyPr/>
          <a:lstStyle/>
          <a:p>
            <a:fld id="{322D4281-AB9F-40C4-8AED-D396B03B4105}" type="datetimeFigureOut">
              <a:rPr lang="en-US" smtClean="0"/>
              <a:t>11/26/2022</a:t>
            </a:fld>
            <a:endParaRPr lang="en-US"/>
          </a:p>
        </p:txBody>
      </p:sp>
      <p:sp>
        <p:nvSpPr>
          <p:cNvPr id="5" name="Footer Placeholder 4">
            <a:extLst>
              <a:ext uri="{FF2B5EF4-FFF2-40B4-BE49-F238E27FC236}">
                <a16:creationId xmlns:a16="http://schemas.microsoft.com/office/drawing/2014/main" id="{21B62D5A-3F8D-4BF8-AF3D-B1584F6BE4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7DEE3-E35D-46D1-B67F-C1C68A94DB31}"/>
              </a:ext>
            </a:extLst>
          </p:cNvPr>
          <p:cNvSpPr>
            <a:spLocks noGrp="1"/>
          </p:cNvSpPr>
          <p:nvPr>
            <p:ph type="sldNum" sz="quarter" idx="12"/>
          </p:nvPr>
        </p:nvSpPr>
        <p:spPr/>
        <p:txBody>
          <a:bodyPr/>
          <a:lstStyle/>
          <a:p>
            <a:fld id="{ACD37DBD-B807-42ED-BB31-B5B2F192B602}" type="slidenum">
              <a:rPr lang="en-US" smtClean="0"/>
              <a:t>‹#›</a:t>
            </a:fld>
            <a:endParaRPr lang="en-US"/>
          </a:p>
        </p:txBody>
      </p:sp>
    </p:spTree>
    <p:extLst>
      <p:ext uri="{BB962C8B-B14F-4D97-AF65-F5344CB8AC3E}">
        <p14:creationId xmlns:p14="http://schemas.microsoft.com/office/powerpoint/2010/main" val="1266638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41457335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988087"/>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72874-68EC-497E-9DA7-D56B4B7997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38CCA-C0DF-4072-807B-0517771E05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D07C1B-154C-4CA0-B716-7347EF26FC3A}"/>
              </a:ext>
            </a:extLst>
          </p:cNvPr>
          <p:cNvSpPr>
            <a:spLocks noGrp="1"/>
          </p:cNvSpPr>
          <p:nvPr>
            <p:ph type="dt" sz="half" idx="10"/>
          </p:nvPr>
        </p:nvSpPr>
        <p:spPr/>
        <p:txBody>
          <a:bodyPr/>
          <a:lstStyle/>
          <a:p>
            <a:fld id="{322D4281-AB9F-40C4-8AED-D396B03B4105}" type="datetimeFigureOut">
              <a:rPr lang="en-US" smtClean="0"/>
              <a:t>11/26/2022</a:t>
            </a:fld>
            <a:endParaRPr lang="en-US"/>
          </a:p>
        </p:txBody>
      </p:sp>
      <p:sp>
        <p:nvSpPr>
          <p:cNvPr id="5" name="Footer Placeholder 4">
            <a:extLst>
              <a:ext uri="{FF2B5EF4-FFF2-40B4-BE49-F238E27FC236}">
                <a16:creationId xmlns:a16="http://schemas.microsoft.com/office/drawing/2014/main" id="{F8B83AE7-864E-432E-A2F1-70864C7E26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BDEBB-155E-4DAD-B449-B6955AA8D8F8}"/>
              </a:ext>
            </a:extLst>
          </p:cNvPr>
          <p:cNvSpPr>
            <a:spLocks noGrp="1"/>
          </p:cNvSpPr>
          <p:nvPr>
            <p:ph type="sldNum" sz="quarter" idx="12"/>
          </p:nvPr>
        </p:nvSpPr>
        <p:spPr/>
        <p:txBody>
          <a:bodyPr/>
          <a:lstStyle/>
          <a:p>
            <a:fld id="{ACD37DBD-B807-42ED-BB31-B5B2F192B602}" type="slidenum">
              <a:rPr lang="en-US" smtClean="0"/>
              <a:t>‹#›</a:t>
            </a:fld>
            <a:endParaRPr lang="en-US"/>
          </a:p>
        </p:txBody>
      </p:sp>
    </p:spTree>
    <p:extLst>
      <p:ext uri="{BB962C8B-B14F-4D97-AF65-F5344CB8AC3E}">
        <p14:creationId xmlns:p14="http://schemas.microsoft.com/office/powerpoint/2010/main" val="59990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E781B-CD2C-4327-87DE-696C009996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8EA0E45-D252-444A-ACF1-BABF865A51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DA624A-C8F3-498B-B84A-1CCAAA6FF537}"/>
              </a:ext>
            </a:extLst>
          </p:cNvPr>
          <p:cNvSpPr>
            <a:spLocks noGrp="1"/>
          </p:cNvSpPr>
          <p:nvPr>
            <p:ph type="dt" sz="half" idx="10"/>
          </p:nvPr>
        </p:nvSpPr>
        <p:spPr/>
        <p:txBody>
          <a:bodyPr/>
          <a:lstStyle/>
          <a:p>
            <a:fld id="{322D4281-AB9F-40C4-8AED-D396B03B4105}" type="datetimeFigureOut">
              <a:rPr lang="en-US" smtClean="0"/>
              <a:t>11/26/2022</a:t>
            </a:fld>
            <a:endParaRPr lang="en-US"/>
          </a:p>
        </p:txBody>
      </p:sp>
      <p:sp>
        <p:nvSpPr>
          <p:cNvPr id="5" name="Footer Placeholder 4">
            <a:extLst>
              <a:ext uri="{FF2B5EF4-FFF2-40B4-BE49-F238E27FC236}">
                <a16:creationId xmlns:a16="http://schemas.microsoft.com/office/drawing/2014/main" id="{17890AAE-35CC-48A7-8EAA-38D437408F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B2ABA0-8D91-4B62-8F8E-9C9E06164BE2}"/>
              </a:ext>
            </a:extLst>
          </p:cNvPr>
          <p:cNvSpPr>
            <a:spLocks noGrp="1"/>
          </p:cNvSpPr>
          <p:nvPr>
            <p:ph type="sldNum" sz="quarter" idx="12"/>
          </p:nvPr>
        </p:nvSpPr>
        <p:spPr/>
        <p:txBody>
          <a:bodyPr/>
          <a:lstStyle/>
          <a:p>
            <a:fld id="{ACD37DBD-B807-42ED-BB31-B5B2F192B602}" type="slidenum">
              <a:rPr lang="en-US" smtClean="0"/>
              <a:t>‹#›</a:t>
            </a:fld>
            <a:endParaRPr lang="en-US"/>
          </a:p>
        </p:txBody>
      </p:sp>
    </p:spTree>
    <p:extLst>
      <p:ext uri="{BB962C8B-B14F-4D97-AF65-F5344CB8AC3E}">
        <p14:creationId xmlns:p14="http://schemas.microsoft.com/office/powerpoint/2010/main" val="585206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59C3D-4B89-4032-9D89-299F4B19F3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910869-D38E-4FCB-AD1A-5B56142585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73252A-7543-4DB8-B86A-A443A97B70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B54F6C-D557-4E79-B4BA-D8B157E2726F}"/>
              </a:ext>
            </a:extLst>
          </p:cNvPr>
          <p:cNvSpPr>
            <a:spLocks noGrp="1"/>
          </p:cNvSpPr>
          <p:nvPr>
            <p:ph type="dt" sz="half" idx="10"/>
          </p:nvPr>
        </p:nvSpPr>
        <p:spPr/>
        <p:txBody>
          <a:bodyPr/>
          <a:lstStyle/>
          <a:p>
            <a:fld id="{322D4281-AB9F-40C4-8AED-D396B03B4105}" type="datetimeFigureOut">
              <a:rPr lang="en-US" smtClean="0"/>
              <a:t>11/26/2022</a:t>
            </a:fld>
            <a:endParaRPr lang="en-US"/>
          </a:p>
        </p:txBody>
      </p:sp>
      <p:sp>
        <p:nvSpPr>
          <p:cNvPr id="6" name="Footer Placeholder 5">
            <a:extLst>
              <a:ext uri="{FF2B5EF4-FFF2-40B4-BE49-F238E27FC236}">
                <a16:creationId xmlns:a16="http://schemas.microsoft.com/office/drawing/2014/main" id="{2D1AA2F5-70BA-4DBF-BA1F-CF59C9332D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026070-4E21-4110-AD91-BF4BA5A8C141}"/>
              </a:ext>
            </a:extLst>
          </p:cNvPr>
          <p:cNvSpPr>
            <a:spLocks noGrp="1"/>
          </p:cNvSpPr>
          <p:nvPr>
            <p:ph type="sldNum" sz="quarter" idx="12"/>
          </p:nvPr>
        </p:nvSpPr>
        <p:spPr/>
        <p:txBody>
          <a:bodyPr/>
          <a:lstStyle/>
          <a:p>
            <a:fld id="{ACD37DBD-B807-42ED-BB31-B5B2F192B602}" type="slidenum">
              <a:rPr lang="en-US" smtClean="0"/>
              <a:t>‹#›</a:t>
            </a:fld>
            <a:endParaRPr lang="en-US"/>
          </a:p>
        </p:txBody>
      </p:sp>
    </p:spTree>
    <p:extLst>
      <p:ext uri="{BB962C8B-B14F-4D97-AF65-F5344CB8AC3E}">
        <p14:creationId xmlns:p14="http://schemas.microsoft.com/office/powerpoint/2010/main" val="1395929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0BFDC-4629-4CC3-A05A-990C800923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DF544E-581B-409E-A74C-48D63F381A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E90F3A-5438-4149-A014-92871C66EB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5CBEFB-B7F6-42C5-AA3A-B7D5921BBF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5623D9-3E5B-4149-9E44-70AC97A5DF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5C8FF7-84A0-4C3F-A856-51CFF0E9C4BA}"/>
              </a:ext>
            </a:extLst>
          </p:cNvPr>
          <p:cNvSpPr>
            <a:spLocks noGrp="1"/>
          </p:cNvSpPr>
          <p:nvPr>
            <p:ph type="dt" sz="half" idx="10"/>
          </p:nvPr>
        </p:nvSpPr>
        <p:spPr/>
        <p:txBody>
          <a:bodyPr/>
          <a:lstStyle/>
          <a:p>
            <a:fld id="{322D4281-AB9F-40C4-8AED-D396B03B4105}" type="datetimeFigureOut">
              <a:rPr lang="en-US" smtClean="0"/>
              <a:t>11/26/2022</a:t>
            </a:fld>
            <a:endParaRPr lang="en-US"/>
          </a:p>
        </p:txBody>
      </p:sp>
      <p:sp>
        <p:nvSpPr>
          <p:cNvPr id="8" name="Footer Placeholder 7">
            <a:extLst>
              <a:ext uri="{FF2B5EF4-FFF2-40B4-BE49-F238E27FC236}">
                <a16:creationId xmlns:a16="http://schemas.microsoft.com/office/drawing/2014/main" id="{4843575C-022C-4131-B7D2-E9984D4F3C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F9BA33-39B3-4823-96CF-5410B9DE0E5E}"/>
              </a:ext>
            </a:extLst>
          </p:cNvPr>
          <p:cNvSpPr>
            <a:spLocks noGrp="1"/>
          </p:cNvSpPr>
          <p:nvPr>
            <p:ph type="sldNum" sz="quarter" idx="12"/>
          </p:nvPr>
        </p:nvSpPr>
        <p:spPr/>
        <p:txBody>
          <a:bodyPr/>
          <a:lstStyle/>
          <a:p>
            <a:fld id="{ACD37DBD-B807-42ED-BB31-B5B2F192B602}" type="slidenum">
              <a:rPr lang="en-US" smtClean="0"/>
              <a:t>‹#›</a:t>
            </a:fld>
            <a:endParaRPr lang="en-US"/>
          </a:p>
        </p:txBody>
      </p:sp>
    </p:spTree>
    <p:extLst>
      <p:ext uri="{BB962C8B-B14F-4D97-AF65-F5344CB8AC3E}">
        <p14:creationId xmlns:p14="http://schemas.microsoft.com/office/powerpoint/2010/main" val="3404244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74CE3-02A3-49F8-AC01-ACBC91CBCD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A52B14-6934-49D3-9FA5-EE7306000120}"/>
              </a:ext>
            </a:extLst>
          </p:cNvPr>
          <p:cNvSpPr>
            <a:spLocks noGrp="1"/>
          </p:cNvSpPr>
          <p:nvPr>
            <p:ph type="dt" sz="half" idx="10"/>
          </p:nvPr>
        </p:nvSpPr>
        <p:spPr/>
        <p:txBody>
          <a:bodyPr/>
          <a:lstStyle/>
          <a:p>
            <a:fld id="{322D4281-AB9F-40C4-8AED-D396B03B4105}" type="datetimeFigureOut">
              <a:rPr lang="en-US" smtClean="0"/>
              <a:t>11/26/2022</a:t>
            </a:fld>
            <a:endParaRPr lang="en-US"/>
          </a:p>
        </p:txBody>
      </p:sp>
      <p:sp>
        <p:nvSpPr>
          <p:cNvPr id="4" name="Footer Placeholder 3">
            <a:extLst>
              <a:ext uri="{FF2B5EF4-FFF2-40B4-BE49-F238E27FC236}">
                <a16:creationId xmlns:a16="http://schemas.microsoft.com/office/drawing/2014/main" id="{B838DE4D-5185-4FCB-90E0-F1513B89FB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EC6C0D-BBFC-4515-8E59-A2C28A1B1619}"/>
              </a:ext>
            </a:extLst>
          </p:cNvPr>
          <p:cNvSpPr>
            <a:spLocks noGrp="1"/>
          </p:cNvSpPr>
          <p:nvPr>
            <p:ph type="sldNum" sz="quarter" idx="12"/>
          </p:nvPr>
        </p:nvSpPr>
        <p:spPr/>
        <p:txBody>
          <a:bodyPr/>
          <a:lstStyle/>
          <a:p>
            <a:fld id="{ACD37DBD-B807-42ED-BB31-B5B2F192B602}" type="slidenum">
              <a:rPr lang="en-US" smtClean="0"/>
              <a:t>‹#›</a:t>
            </a:fld>
            <a:endParaRPr lang="en-US"/>
          </a:p>
        </p:txBody>
      </p:sp>
    </p:spTree>
    <p:extLst>
      <p:ext uri="{BB962C8B-B14F-4D97-AF65-F5344CB8AC3E}">
        <p14:creationId xmlns:p14="http://schemas.microsoft.com/office/powerpoint/2010/main" val="347152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540ACA-A809-485A-BD40-81055C06A8DD}"/>
              </a:ext>
            </a:extLst>
          </p:cNvPr>
          <p:cNvSpPr>
            <a:spLocks noGrp="1"/>
          </p:cNvSpPr>
          <p:nvPr>
            <p:ph type="dt" sz="half" idx="10"/>
          </p:nvPr>
        </p:nvSpPr>
        <p:spPr/>
        <p:txBody>
          <a:bodyPr/>
          <a:lstStyle/>
          <a:p>
            <a:fld id="{322D4281-AB9F-40C4-8AED-D396B03B4105}" type="datetimeFigureOut">
              <a:rPr lang="en-US" smtClean="0"/>
              <a:t>11/26/2022</a:t>
            </a:fld>
            <a:endParaRPr lang="en-US"/>
          </a:p>
        </p:txBody>
      </p:sp>
      <p:sp>
        <p:nvSpPr>
          <p:cNvPr id="3" name="Footer Placeholder 2">
            <a:extLst>
              <a:ext uri="{FF2B5EF4-FFF2-40B4-BE49-F238E27FC236}">
                <a16:creationId xmlns:a16="http://schemas.microsoft.com/office/drawing/2014/main" id="{C2D3589E-481E-40A7-9FFD-489BCBF71F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F0A72E-B89D-4B6C-B88E-B518D292A89C}"/>
              </a:ext>
            </a:extLst>
          </p:cNvPr>
          <p:cNvSpPr>
            <a:spLocks noGrp="1"/>
          </p:cNvSpPr>
          <p:nvPr>
            <p:ph type="sldNum" sz="quarter" idx="12"/>
          </p:nvPr>
        </p:nvSpPr>
        <p:spPr/>
        <p:txBody>
          <a:bodyPr/>
          <a:lstStyle/>
          <a:p>
            <a:fld id="{ACD37DBD-B807-42ED-BB31-B5B2F192B602}" type="slidenum">
              <a:rPr lang="en-US" smtClean="0"/>
              <a:t>‹#›</a:t>
            </a:fld>
            <a:endParaRPr lang="en-US"/>
          </a:p>
        </p:txBody>
      </p:sp>
    </p:spTree>
    <p:extLst>
      <p:ext uri="{BB962C8B-B14F-4D97-AF65-F5344CB8AC3E}">
        <p14:creationId xmlns:p14="http://schemas.microsoft.com/office/powerpoint/2010/main" val="887363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D7550-57CF-482A-874A-099DEF53A1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450C545-4014-4553-9DFA-9A8EB50639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A77511-1D55-42F5-AF61-B6B8748D1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2A1F19-09BF-4DD9-A614-94AB44604DDC}"/>
              </a:ext>
            </a:extLst>
          </p:cNvPr>
          <p:cNvSpPr>
            <a:spLocks noGrp="1"/>
          </p:cNvSpPr>
          <p:nvPr>
            <p:ph type="dt" sz="half" idx="10"/>
          </p:nvPr>
        </p:nvSpPr>
        <p:spPr/>
        <p:txBody>
          <a:bodyPr/>
          <a:lstStyle/>
          <a:p>
            <a:fld id="{322D4281-AB9F-40C4-8AED-D396B03B4105}" type="datetimeFigureOut">
              <a:rPr lang="en-US" smtClean="0"/>
              <a:t>11/26/2022</a:t>
            </a:fld>
            <a:endParaRPr lang="en-US"/>
          </a:p>
        </p:txBody>
      </p:sp>
      <p:sp>
        <p:nvSpPr>
          <p:cNvPr id="6" name="Footer Placeholder 5">
            <a:extLst>
              <a:ext uri="{FF2B5EF4-FFF2-40B4-BE49-F238E27FC236}">
                <a16:creationId xmlns:a16="http://schemas.microsoft.com/office/drawing/2014/main" id="{60EAA331-78AA-4F0B-B6E3-58FCDFF281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4AB250-7E0F-4037-AFF3-D71F9F8AF395}"/>
              </a:ext>
            </a:extLst>
          </p:cNvPr>
          <p:cNvSpPr>
            <a:spLocks noGrp="1"/>
          </p:cNvSpPr>
          <p:nvPr>
            <p:ph type="sldNum" sz="quarter" idx="12"/>
          </p:nvPr>
        </p:nvSpPr>
        <p:spPr/>
        <p:txBody>
          <a:bodyPr/>
          <a:lstStyle/>
          <a:p>
            <a:fld id="{ACD37DBD-B807-42ED-BB31-B5B2F192B602}" type="slidenum">
              <a:rPr lang="en-US" smtClean="0"/>
              <a:t>‹#›</a:t>
            </a:fld>
            <a:endParaRPr lang="en-US"/>
          </a:p>
        </p:txBody>
      </p:sp>
    </p:spTree>
    <p:extLst>
      <p:ext uri="{BB962C8B-B14F-4D97-AF65-F5344CB8AC3E}">
        <p14:creationId xmlns:p14="http://schemas.microsoft.com/office/powerpoint/2010/main" val="2606593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D980B-BE31-45AA-AE42-85B954EC96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F63A05-F0F3-4E77-9261-F853EE7D35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529603-129E-442A-9C50-2A0D9961CD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8A02E2-6771-447E-A340-31BD069DB86E}"/>
              </a:ext>
            </a:extLst>
          </p:cNvPr>
          <p:cNvSpPr>
            <a:spLocks noGrp="1"/>
          </p:cNvSpPr>
          <p:nvPr>
            <p:ph type="dt" sz="half" idx="10"/>
          </p:nvPr>
        </p:nvSpPr>
        <p:spPr/>
        <p:txBody>
          <a:bodyPr/>
          <a:lstStyle/>
          <a:p>
            <a:fld id="{322D4281-AB9F-40C4-8AED-D396B03B4105}" type="datetimeFigureOut">
              <a:rPr lang="en-US" smtClean="0"/>
              <a:t>11/26/2022</a:t>
            </a:fld>
            <a:endParaRPr lang="en-US"/>
          </a:p>
        </p:txBody>
      </p:sp>
      <p:sp>
        <p:nvSpPr>
          <p:cNvPr id="6" name="Footer Placeholder 5">
            <a:extLst>
              <a:ext uri="{FF2B5EF4-FFF2-40B4-BE49-F238E27FC236}">
                <a16:creationId xmlns:a16="http://schemas.microsoft.com/office/drawing/2014/main" id="{3370DFBB-98A0-41AE-8E05-34F7EB5352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2C115C-4BF5-4B16-8C05-EFC7ACC19368}"/>
              </a:ext>
            </a:extLst>
          </p:cNvPr>
          <p:cNvSpPr>
            <a:spLocks noGrp="1"/>
          </p:cNvSpPr>
          <p:nvPr>
            <p:ph type="sldNum" sz="quarter" idx="12"/>
          </p:nvPr>
        </p:nvSpPr>
        <p:spPr/>
        <p:txBody>
          <a:bodyPr/>
          <a:lstStyle/>
          <a:p>
            <a:fld id="{ACD37DBD-B807-42ED-BB31-B5B2F192B602}" type="slidenum">
              <a:rPr lang="en-US" smtClean="0"/>
              <a:t>‹#›</a:t>
            </a:fld>
            <a:endParaRPr lang="en-US"/>
          </a:p>
        </p:txBody>
      </p:sp>
    </p:spTree>
    <p:extLst>
      <p:ext uri="{BB962C8B-B14F-4D97-AF65-F5344CB8AC3E}">
        <p14:creationId xmlns:p14="http://schemas.microsoft.com/office/powerpoint/2010/main" val="2742864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8A5CCB60-CAB1-43A5-8D93-6929ACB3843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7A76BE2-03E3-430C-87BF-CCF7A04B22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75ADF5-CA5B-4871-9C9A-9383514365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CC4CA2-BFD9-4A50-AE6D-7E063F1814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2D4281-AB9F-40C4-8AED-D396B03B4105}" type="datetimeFigureOut">
              <a:rPr lang="en-US" smtClean="0"/>
              <a:t>11/26/2022</a:t>
            </a:fld>
            <a:endParaRPr lang="en-US"/>
          </a:p>
        </p:txBody>
      </p:sp>
      <p:sp>
        <p:nvSpPr>
          <p:cNvPr id="5" name="Footer Placeholder 4">
            <a:extLst>
              <a:ext uri="{FF2B5EF4-FFF2-40B4-BE49-F238E27FC236}">
                <a16:creationId xmlns:a16="http://schemas.microsoft.com/office/drawing/2014/main" id="{A6E59639-3B48-4244-817A-5CDCFCEB1B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150741-3C1A-4544-8BC8-7AE5A386B5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D37DBD-B807-42ED-BB31-B5B2F192B602}" type="slidenum">
              <a:rPr lang="en-US" smtClean="0"/>
              <a:t>‹#›</a:t>
            </a:fld>
            <a:endParaRPr lang="en-US"/>
          </a:p>
        </p:txBody>
      </p:sp>
    </p:spTree>
    <p:extLst>
      <p:ext uri="{BB962C8B-B14F-4D97-AF65-F5344CB8AC3E}">
        <p14:creationId xmlns:p14="http://schemas.microsoft.com/office/powerpoint/2010/main" val="3441150760"/>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8" name="9Slide.vn - 2019">
            <a:extLst>
              <a:ext uri="{FF2B5EF4-FFF2-40B4-BE49-F238E27FC236}">
                <a16:creationId xmlns:a16="http://schemas.microsoft.com/office/drawing/2014/main" id="{07702C98-3E75-4F36-9892-DEB448A2313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783851359"/>
      </p:ext>
    </p:extLst>
  </p:cSld>
  <p:clrMap bg1="lt1" tx1="dk1" bg2="lt2" tx2="dk2" accent1="accent1" accent2="accent2" accent3="accent3" accent4="accent4" accent5="accent5" accent6="accent6" hlink="hlink" folHlink="folHlink"/>
  <p:sldLayoutIdLst>
    <p:sldLayoutId id="2147483946" r:id="rId1"/>
    <p:sldLayoutId id="2147483947"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8.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jpg"/><Relationship Id="rId1" Type="http://schemas.openxmlformats.org/officeDocument/2006/relationships/slideLayout" Target="../slideLayouts/slideLayout7.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7.png"/><Relationship Id="rId7" Type="http://schemas.openxmlformats.org/officeDocument/2006/relationships/image" Target="../media/image33.png"/><Relationship Id="rId2" Type="http://schemas.openxmlformats.org/officeDocument/2006/relationships/image" Target="../media/image31.jp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32.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2"/>
          <a:srcRect l="16051" t="13178"/>
          <a:stretch/>
        </p:blipFill>
        <p:spPr>
          <a:xfrm>
            <a:off x="0" y="120461"/>
            <a:ext cx="2638237" cy="2178239"/>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49248" t="11066" r="11377" b="12684"/>
          <a:stretch/>
        </p:blipFill>
        <p:spPr>
          <a:xfrm>
            <a:off x="9801597" y="3527826"/>
            <a:ext cx="1727704" cy="3345712"/>
          </a:xfrm>
          <a:prstGeom prst="rect">
            <a:avLst/>
          </a:prstGeom>
        </p:spPr>
      </p:pic>
      <p:sp>
        <p:nvSpPr>
          <p:cNvPr id="14" name="矩形 26">
            <a:extLst>
              <a:ext uri="{FF2B5EF4-FFF2-40B4-BE49-F238E27FC236}">
                <a16:creationId xmlns:a16="http://schemas.microsoft.com/office/drawing/2014/main" id="{C3465FEE-B797-4DD0-BA9C-DFD0887F44B9}"/>
              </a:ext>
            </a:extLst>
          </p:cNvPr>
          <p:cNvSpPr/>
          <p:nvPr/>
        </p:nvSpPr>
        <p:spPr>
          <a:xfrm flipV="1">
            <a:off x="2947354" y="5043278"/>
            <a:ext cx="6297293" cy="45719"/>
          </a:xfrm>
          <a:prstGeom prst="rect">
            <a:avLst/>
          </a:prstGeom>
          <a:solidFill>
            <a:srgbClr val="F88F96"/>
          </a:solidFill>
          <a:ln>
            <a:solidFill>
              <a:srgbClr val="F88F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思源黑体 CN" panose="020B0500000000000000" pitchFamily="34" charset="-122"/>
              <a:ea typeface="思源黑体 CN" panose="020B0500000000000000" pitchFamily="34" charset="-122"/>
              <a:cs typeface="+mn-cs"/>
              <a:sym typeface="思源黑体 CN" panose="020B0500000000000000" pitchFamily="34" charset="-122"/>
            </a:endParaRPr>
          </a:p>
        </p:txBody>
      </p:sp>
      <p:grpSp>
        <p:nvGrpSpPr>
          <p:cNvPr id="16" name="Group 15"/>
          <p:cNvGrpSpPr/>
          <p:nvPr/>
        </p:nvGrpSpPr>
        <p:grpSpPr>
          <a:xfrm>
            <a:off x="644157" y="259735"/>
            <a:ext cx="3280996" cy="3277090"/>
            <a:chOff x="644157" y="259735"/>
            <a:chExt cx="3280996" cy="3277090"/>
          </a:xfrm>
        </p:grpSpPr>
        <p:pic>
          <p:nvPicPr>
            <p:cNvPr id="15" name="图片 9">
              <a:extLst>
                <a:ext uri="{FF2B5EF4-FFF2-40B4-BE49-F238E27FC236}">
                  <a16:creationId xmlns:a16="http://schemas.microsoft.com/office/drawing/2014/main" id="{7FA20E34-C46A-436C-BEAE-E93AC63CC478}"/>
                </a:ext>
              </a:extLst>
            </p:cNvPr>
            <p:cNvPicPr>
              <a:picLocks noChangeAspect="1"/>
            </p:cNvPicPr>
            <p:nvPr/>
          </p:nvPicPr>
          <p:blipFill>
            <a:blip r:embed="rId4"/>
            <a:stretch>
              <a:fillRect/>
            </a:stretch>
          </p:blipFill>
          <p:spPr>
            <a:xfrm>
              <a:off x="644157" y="259735"/>
              <a:ext cx="3280996" cy="3277090"/>
            </a:xfrm>
            <a:prstGeom prst="rect">
              <a:avLst/>
            </a:prstGeom>
          </p:spPr>
        </p:pic>
        <p:pic>
          <p:nvPicPr>
            <p:cNvPr id="9" name="Picture 8"/>
            <p:cNvPicPr>
              <a:picLocks noChangeAspect="1"/>
            </p:cNvPicPr>
            <p:nvPr/>
          </p:nvPicPr>
          <p:blipFill>
            <a:blip r:embed="rId5"/>
            <a:stretch>
              <a:fillRect/>
            </a:stretch>
          </p:blipFill>
          <p:spPr>
            <a:xfrm>
              <a:off x="1028754" y="1213591"/>
              <a:ext cx="1609483" cy="1603387"/>
            </a:xfrm>
            <a:prstGeom prst="rect">
              <a:avLst/>
            </a:prstGeom>
          </p:spPr>
        </p:pic>
      </p:grpSp>
      <p:sp>
        <p:nvSpPr>
          <p:cNvPr id="8" name="Rectangle 7">
            <a:extLst>
              <a:ext uri="{FF2B5EF4-FFF2-40B4-BE49-F238E27FC236}">
                <a16:creationId xmlns:a16="http://schemas.microsoft.com/office/drawing/2014/main" id="{78D8716C-23AB-4E54-82CE-D74CBDA64D8C}"/>
              </a:ext>
            </a:extLst>
          </p:cNvPr>
          <p:cNvSpPr/>
          <p:nvPr/>
        </p:nvSpPr>
        <p:spPr>
          <a:xfrm>
            <a:off x="665044" y="2374298"/>
            <a:ext cx="11153775" cy="2793072"/>
          </a:xfrm>
          <a:prstGeom prst="rect">
            <a:avLst/>
          </a:prstGeom>
          <a:noFill/>
        </p:spPr>
        <p:txBody>
          <a:bodyPr wrap="square" lIns="68580" tIns="34290" rIns="68580" bIns="3429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4500" b="1" i="0" u="sng" strike="noStrike" kern="1200" cap="none" spc="0" normalizeH="0" baseline="0" noProof="0" dirty="0" err="1">
                <a:ln w="0"/>
                <a:solidFill>
                  <a:srgbClr val="000000"/>
                </a:solidFill>
                <a:effectLst>
                  <a:outerShdw blurRad="38100" dist="25400" dir="5400000" algn="ctr" rotWithShape="0">
                    <a:srgbClr val="6E747A">
                      <a:alpha val="43000"/>
                    </a:srgbClr>
                  </a:outerShdw>
                </a:effectLst>
                <a:uLnTx/>
                <a:uFillTx/>
                <a:latin typeface="VNI-Avo" pitchFamily="2" charset="0"/>
                <a:cs typeface="Times New Roman" panose="02020603050405020304" pitchFamily="18" charset="0"/>
              </a:rPr>
              <a:t>Baøi</a:t>
            </a:r>
            <a:r>
              <a:rPr kumimoji="0" lang="en-US" sz="4500" b="1" i="0" u="sng" strike="noStrike" kern="1200" cap="none" spc="0" normalizeH="0" baseline="0" noProof="0" dirty="0">
                <a:ln w="0"/>
                <a:solidFill>
                  <a:srgbClr val="000000"/>
                </a:solidFill>
                <a:effectLst>
                  <a:outerShdw blurRad="38100" dist="25400" dir="5400000" algn="ctr" rotWithShape="0">
                    <a:srgbClr val="6E747A">
                      <a:alpha val="43000"/>
                    </a:srgbClr>
                  </a:outerShdw>
                </a:effectLst>
                <a:uLnTx/>
                <a:uFillTx/>
                <a:latin typeface="VNI-Avo" pitchFamily="2" charset="0"/>
                <a:cs typeface="Times New Roman" panose="02020603050405020304" pitchFamily="18" charset="0"/>
              </a:rPr>
              <a:t> 6</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dirty="0">
                <a:ln w="0"/>
                <a:solidFill>
                  <a:srgbClr val="00B050"/>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EM GIỮ LỜI HỨA</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err="1">
                <a:ln w="0"/>
                <a:solidFill>
                  <a:srgbClr val="00B050"/>
                </a:solidFill>
                <a:effectLst>
                  <a:outerShdw blurRad="38100" dist="25400" dir="5400000" algn="ctr" rotWithShape="0">
                    <a:srgbClr val="6E747A">
                      <a:alpha val="43000"/>
                    </a:srgbClr>
                  </a:outerShdw>
                </a:effectLst>
                <a:uLnTx/>
                <a:uFillTx/>
                <a:latin typeface="VNI-Avo" pitchFamily="2" charset="0"/>
                <a:cs typeface="Times New Roman" panose="02020603050405020304" pitchFamily="18" charset="0"/>
              </a:rPr>
              <a:t>Tieát</a:t>
            </a:r>
            <a:r>
              <a:rPr kumimoji="0" lang="en-US" sz="6600" b="1" i="0" u="none" strike="noStrike" kern="1200" cap="none" spc="0" normalizeH="0" baseline="0" noProof="0">
                <a:ln w="0"/>
                <a:solidFill>
                  <a:srgbClr val="00B050"/>
                </a:solidFill>
                <a:effectLst>
                  <a:outerShdw blurRad="38100" dist="25400" dir="5400000" algn="ctr" rotWithShape="0">
                    <a:srgbClr val="6E747A">
                      <a:alpha val="43000"/>
                    </a:srgbClr>
                  </a:outerShdw>
                </a:effectLst>
                <a:uLnTx/>
                <a:uFillTx/>
                <a:latin typeface="VNI-Avo" pitchFamily="2" charset="0"/>
                <a:cs typeface="Times New Roman" panose="02020603050405020304" pitchFamily="18" charset="0"/>
              </a:rPr>
              <a:t> 2</a:t>
            </a:r>
            <a:endParaRPr kumimoji="0" lang="en-US" sz="4000" b="1" i="0" u="none" strike="noStrike" kern="1200" cap="none" spc="0" normalizeH="0" baseline="0" noProof="0" dirty="0">
              <a:ln w="0"/>
              <a:solidFill>
                <a:srgbClr val="00B050"/>
              </a:solidFill>
              <a:effectLst>
                <a:outerShdw blurRad="38100" dist="25400" dir="5400000" algn="ctr" rotWithShape="0">
                  <a:srgbClr val="6E747A">
                    <a:alpha val="43000"/>
                  </a:srgbClr>
                </a:outerShdw>
              </a:effectLst>
              <a:uLnTx/>
              <a:uFillTx/>
              <a:latin typeface="VNI-Avo" pitchFamily="2" charset="0"/>
              <a:cs typeface="Times New Roman" panose="02020603050405020304" pitchFamily="18" charset="0"/>
            </a:endParaRPr>
          </a:p>
        </p:txBody>
      </p:sp>
      <p:sp>
        <p:nvSpPr>
          <p:cNvPr id="2" name="TextBox 23">
            <a:extLst>
              <a:ext uri="{FF2B5EF4-FFF2-40B4-BE49-F238E27FC236}">
                <a16:creationId xmlns:a16="http://schemas.microsoft.com/office/drawing/2014/main" id="{2FF3D13A-DE82-4F70-E0DD-4ED117BD229B}"/>
              </a:ext>
            </a:extLst>
          </p:cNvPr>
          <p:cNvSpPr txBox="1"/>
          <p:nvPr/>
        </p:nvSpPr>
        <p:spPr>
          <a:xfrm>
            <a:off x="2735262" y="1578114"/>
            <a:ext cx="8008938" cy="646331"/>
          </a:xfrm>
          <a:prstGeom prst="rect">
            <a:avLst/>
          </a:prstGeom>
          <a:noFill/>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w="3175">
                  <a:solidFill>
                    <a:srgbClr val="7030A0"/>
                  </a:solid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Cambria" panose="02040503050406030204" pitchFamily="18" charset="0"/>
                <a:cs typeface="Times New Roman" panose="02020603050405020304" pitchFamily="18" charset="0"/>
              </a:rPr>
              <a:t>TRƯỜNG TIỂU HỌC LÊ QUÝ ĐÔN</a:t>
            </a:r>
            <a:endParaRPr kumimoji="0" lang="en-US" sz="3600" b="1" i="0" u="none" strike="noStrike" kern="1200" cap="none" spc="0" normalizeH="0" baseline="0" noProof="0" dirty="0">
              <a:ln w="3175">
                <a:solidFill>
                  <a:srgbClr val="7030A0"/>
                </a:solid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2AD56275-255A-C6B8-D0D2-4E86E890B859}"/>
              </a:ext>
            </a:extLst>
          </p:cNvPr>
          <p:cNvSpPr txBox="1"/>
          <p:nvPr/>
        </p:nvSpPr>
        <p:spPr>
          <a:xfrm>
            <a:off x="2249300" y="5221069"/>
            <a:ext cx="80377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GIÁO VIÊN: NGUYỄN THỊ HỒNG LOAN </a:t>
            </a:r>
            <a:endPar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5950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5"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1000" fill="hold"/>
                                        <p:tgtEl>
                                          <p:spTgt spid="2"/>
                                        </p:tgtEl>
                                        <p:attrNameLst>
                                          <p:attrName>ppt_w</p:attrName>
                                        </p:attrNameLst>
                                      </p:cBhvr>
                                      <p:tavLst>
                                        <p:tav tm="0">
                                          <p:val>
                                            <p:fltVal val="0"/>
                                          </p:val>
                                        </p:tav>
                                        <p:tav tm="100000">
                                          <p:val>
                                            <p:strVal val="#ppt_w"/>
                                          </p:val>
                                        </p:tav>
                                      </p:tavLst>
                                    </p:anim>
                                    <p:anim calcmode="lin" valueType="num">
                                      <p:cBhvr>
                                        <p:cTn id="28" dur="1000" fill="hold"/>
                                        <p:tgtEl>
                                          <p:spTgt spid="2"/>
                                        </p:tgtEl>
                                        <p:attrNameLst>
                                          <p:attrName>ppt_h</p:attrName>
                                        </p:attrNameLst>
                                      </p:cBhvr>
                                      <p:tavLst>
                                        <p:tav tm="0">
                                          <p:val>
                                            <p:fltVal val="0"/>
                                          </p:val>
                                        </p:tav>
                                        <p:tav tm="100000">
                                          <p:val>
                                            <p:strVal val="#ppt_h"/>
                                          </p:val>
                                        </p:tav>
                                      </p:tavLst>
                                    </p:anim>
                                    <p:anim calcmode="lin" valueType="num">
                                      <p:cBhvr>
                                        <p:cTn id="2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31" fill="hold">
                            <p:stCondLst>
                              <p:cond delay="2000"/>
                            </p:stCondLst>
                            <p:childTnLst>
                              <p:par>
                                <p:cTn id="32" presetID="22" presetClass="entr" presetSubtype="8"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Hình chữ nhật: Góc Tròn 1">
            <a:extLst>
              <a:ext uri="{FF2B5EF4-FFF2-40B4-BE49-F238E27FC236}">
                <a16:creationId xmlns:a16="http://schemas.microsoft.com/office/drawing/2014/main" id="{D634F29B-8BD2-8006-E5EF-0F7CE82EFD48}"/>
              </a:ext>
            </a:extLst>
          </p:cNvPr>
          <p:cNvSpPr/>
          <p:nvPr/>
        </p:nvSpPr>
        <p:spPr>
          <a:xfrm>
            <a:off x="329037" y="468311"/>
            <a:ext cx="11403417" cy="5988759"/>
          </a:xfrm>
          <a:prstGeom prst="roundRect">
            <a:avLst/>
          </a:prstGeom>
          <a:solidFill>
            <a:srgbClr val="FFFFFF">
              <a:alpha val="61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996950" y="626724"/>
            <a:ext cx="10198099"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1. Hoạt động 1:  Em đồng tình hay không đồng tình với việc làm nào? Vì sao?</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5E87F31-7C33-4D37-81E4-920A1603C1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4038" y="1950163"/>
            <a:ext cx="6612510" cy="4395154"/>
          </a:xfrm>
          <a:prstGeom prst="rect">
            <a:avLst/>
          </a:prstGeom>
        </p:spPr>
      </p:pic>
    </p:spTree>
    <p:extLst>
      <p:ext uri="{BB962C8B-B14F-4D97-AF65-F5344CB8AC3E}">
        <p14:creationId xmlns:p14="http://schemas.microsoft.com/office/powerpoint/2010/main" val="116874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Hình chữ nhật: Góc Tròn 1">
            <a:extLst>
              <a:ext uri="{FF2B5EF4-FFF2-40B4-BE49-F238E27FC236}">
                <a16:creationId xmlns:a16="http://schemas.microsoft.com/office/drawing/2014/main" id="{D634F29B-8BD2-8006-E5EF-0F7CE82EFD48}"/>
              </a:ext>
            </a:extLst>
          </p:cNvPr>
          <p:cNvSpPr/>
          <p:nvPr/>
        </p:nvSpPr>
        <p:spPr>
          <a:xfrm>
            <a:off x="314970" y="769855"/>
            <a:ext cx="11215826" cy="5921376"/>
          </a:xfrm>
          <a:prstGeom prst="roundRect">
            <a:avLst/>
          </a:prstGeom>
          <a:solidFill>
            <a:srgbClr val="FFFFFF">
              <a:alpha val="61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305604" y="905232"/>
            <a:ext cx="1218263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FF0000"/>
                </a:solidFill>
                <a:effectLst>
                  <a:glow rad="228600">
                    <a:srgbClr val="FFC000">
                      <a:satMod val="175000"/>
                      <a:alpha val="40000"/>
                    </a:srgbClr>
                  </a:glow>
                </a:effectLst>
                <a:uLnTx/>
                <a:uFillTx/>
                <a:latin typeface="iCiel Ciaobella" pitchFamily="50" charset="0"/>
                <a:ea typeface="+mn-ea"/>
                <a:cs typeface="+mn-cs"/>
              </a:rPr>
              <a:t>Cùng</a:t>
            </a:r>
            <a:r>
              <a:rPr kumimoji="0" lang="en-US" sz="7200" b="0" i="0" u="none" strike="noStrike" kern="1200" cap="none" spc="0" normalizeH="0" baseline="0" noProof="0" dirty="0">
                <a:ln>
                  <a:noFill/>
                </a:ln>
                <a:solidFill>
                  <a:srgbClr val="FF0000"/>
                </a:solidFill>
                <a:effectLst>
                  <a:glow rad="228600">
                    <a:srgbClr val="FFC000">
                      <a:satMod val="175000"/>
                      <a:alpha val="40000"/>
                    </a:srgbClr>
                  </a:glow>
                </a:effectLst>
                <a:uLnTx/>
                <a:uFillTx/>
                <a:latin typeface="iCiel Ciaobella" pitchFamily="50" charset="0"/>
                <a:ea typeface="+mn-ea"/>
                <a:cs typeface="+mn-cs"/>
              </a:rPr>
              <a:t> </a:t>
            </a:r>
            <a:r>
              <a:rPr kumimoji="0" lang="en-US" sz="7200" b="0" i="0" u="none" strike="noStrike" kern="1200" cap="none" spc="0" normalizeH="0" baseline="0" noProof="0" dirty="0" err="1">
                <a:ln>
                  <a:noFill/>
                </a:ln>
                <a:solidFill>
                  <a:srgbClr val="FF0000"/>
                </a:solidFill>
                <a:effectLst>
                  <a:glow rad="228600">
                    <a:srgbClr val="FFC000">
                      <a:satMod val="175000"/>
                      <a:alpha val="40000"/>
                    </a:srgbClr>
                  </a:glow>
                </a:effectLst>
                <a:uLnTx/>
                <a:uFillTx/>
                <a:latin typeface="iCiel Ciaobella" pitchFamily="50" charset="0"/>
                <a:ea typeface="+mn-ea"/>
                <a:cs typeface="+mn-cs"/>
              </a:rPr>
              <a:t>thảo</a:t>
            </a:r>
            <a:r>
              <a:rPr kumimoji="0" lang="en-US" sz="7200" b="0" i="0" u="none" strike="noStrike" kern="1200" cap="none" spc="0" normalizeH="0" baseline="0" noProof="0" dirty="0">
                <a:ln>
                  <a:noFill/>
                </a:ln>
                <a:solidFill>
                  <a:srgbClr val="FF0000"/>
                </a:solidFill>
                <a:effectLst>
                  <a:glow rad="228600">
                    <a:srgbClr val="FFC000">
                      <a:satMod val="175000"/>
                      <a:alpha val="40000"/>
                    </a:srgbClr>
                  </a:glow>
                </a:effectLst>
                <a:uLnTx/>
                <a:uFillTx/>
                <a:latin typeface="iCiel Ciaobella" pitchFamily="50" charset="0"/>
                <a:ea typeface="+mn-ea"/>
                <a:cs typeface="+mn-cs"/>
              </a:rPr>
              <a:t> </a:t>
            </a:r>
            <a:r>
              <a:rPr kumimoji="0" lang="en-US" sz="7200" b="0" i="0" u="none" strike="noStrike" kern="1200" cap="none" spc="0" normalizeH="0" baseline="0" noProof="0" dirty="0" err="1">
                <a:ln>
                  <a:noFill/>
                </a:ln>
                <a:solidFill>
                  <a:srgbClr val="FF0000"/>
                </a:solidFill>
                <a:effectLst>
                  <a:glow rad="228600">
                    <a:srgbClr val="FFC000">
                      <a:satMod val="175000"/>
                      <a:alpha val="40000"/>
                    </a:srgbClr>
                  </a:glow>
                </a:effectLst>
                <a:uLnTx/>
                <a:uFillTx/>
                <a:latin typeface="iCiel Ciaobella" pitchFamily="50" charset="0"/>
                <a:ea typeface="+mn-ea"/>
                <a:cs typeface="+mn-cs"/>
              </a:rPr>
              <a:t>luận</a:t>
            </a:r>
            <a:endParaRPr kumimoji="0" lang="en-US" sz="7200" b="0" i="0" u="none" strike="noStrike" kern="1200" cap="none" spc="0" normalizeH="0" baseline="0" noProof="0" dirty="0">
              <a:ln>
                <a:noFill/>
              </a:ln>
              <a:solidFill>
                <a:srgbClr val="FF0000"/>
              </a:solidFill>
              <a:effectLst>
                <a:glow rad="228600">
                  <a:srgbClr val="FFC000">
                    <a:satMod val="175000"/>
                    <a:alpha val="40000"/>
                  </a:srgbClr>
                </a:glow>
              </a:effectLst>
              <a:uLnTx/>
              <a:uFillTx/>
              <a:latin typeface="iCiel Ciaobella" pitchFamily="50" charset="0"/>
              <a:ea typeface="+mn-ea"/>
              <a:cs typeface="+mn-cs"/>
            </a:endParaRPr>
          </a:p>
        </p:txBody>
      </p:sp>
      <p:sp>
        <p:nvSpPr>
          <p:cNvPr id="10" name="TextBox 9"/>
          <p:cNvSpPr txBox="1"/>
          <p:nvPr/>
        </p:nvSpPr>
        <p:spPr>
          <a:xfrm>
            <a:off x="939800" y="2105561"/>
            <a:ext cx="10198099" cy="1446550"/>
          </a:xfrm>
          <a:prstGeom prst="rect">
            <a:avLst/>
          </a:prstGeom>
          <a:noFill/>
        </p:spPr>
        <p:txBody>
          <a:bodyPr wrap="square" rtlCol="0">
            <a:spAutoFit/>
          </a:bodyPr>
          <a:lstStyle/>
          <a:p>
            <a:pPr lvl="0" algn="just"/>
            <a:r>
              <a:rPr lang="en-US" sz="4400">
                <a:solidFill>
                  <a:prstClr val="black"/>
                </a:solidFill>
              </a:rPr>
              <a:t>- Em có Đồng tình hoặc không đồng tình với các bức tranh trên không?</a:t>
            </a:r>
            <a:endParaRPr lang="en-US" sz="4400" dirty="0">
              <a:solidFill>
                <a:prstClr val="black"/>
              </a:solidFill>
            </a:endParaRPr>
          </a:p>
        </p:txBody>
      </p:sp>
      <p:sp>
        <p:nvSpPr>
          <p:cNvPr id="11" name="TextBox 10"/>
          <p:cNvSpPr txBox="1"/>
          <p:nvPr/>
        </p:nvSpPr>
        <p:spPr>
          <a:xfrm>
            <a:off x="939800" y="3919565"/>
            <a:ext cx="10198099" cy="1446550"/>
          </a:xfrm>
          <a:prstGeom prst="rect">
            <a:avLst/>
          </a:prstGeom>
          <a:noFill/>
        </p:spPr>
        <p:txBody>
          <a:bodyPr wrap="square" rtlCol="0">
            <a:spAutoFit/>
          </a:bodyPr>
          <a:lstStyle/>
          <a:p>
            <a:pPr lvl="0" algn="just"/>
            <a:r>
              <a:rPr lang="en-US" sz="4400">
                <a:solidFill>
                  <a:prstClr val="black"/>
                </a:solidFill>
              </a:rPr>
              <a:t>- Vì sao em đồng tình? Vì sao em không đồng tình?</a:t>
            </a:r>
            <a:endParaRPr lang="en-US" sz="4400" dirty="0">
              <a:solidFill>
                <a:prstClr val="black"/>
              </a:solidFill>
            </a:endParaRPr>
          </a:p>
        </p:txBody>
      </p:sp>
    </p:spTree>
    <p:extLst>
      <p:ext uri="{BB962C8B-B14F-4D97-AF65-F5344CB8AC3E}">
        <p14:creationId xmlns:p14="http://schemas.microsoft.com/office/powerpoint/2010/main" val="18367018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iterate type="lt">
                                    <p:tmPct val="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iterate type="lt">
                                    <p:tmPct val="0"/>
                                  </p:iterate>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up)">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Hình chữ nhật: Góc Tròn 1">
            <a:extLst>
              <a:ext uri="{FF2B5EF4-FFF2-40B4-BE49-F238E27FC236}">
                <a16:creationId xmlns:a16="http://schemas.microsoft.com/office/drawing/2014/main" id="{D8FEA2A1-E689-4B59-85DF-439677F95DE5}"/>
              </a:ext>
            </a:extLst>
          </p:cNvPr>
          <p:cNvSpPr/>
          <p:nvPr/>
        </p:nvSpPr>
        <p:spPr>
          <a:xfrm>
            <a:off x="314969" y="242276"/>
            <a:ext cx="11601259" cy="6448955"/>
          </a:xfrm>
          <a:prstGeom prst="roundRect">
            <a:avLst/>
          </a:prstGeom>
          <a:solidFill>
            <a:srgbClr val="FFFFFF">
              <a:alpha val="61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3038622" y="242276"/>
            <a:ext cx="54864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0000"/>
                </a:solidFill>
                <a:effectLst>
                  <a:glow rad="228600">
                    <a:srgbClr val="FFC000">
                      <a:satMod val="175000"/>
                      <a:alpha val="40000"/>
                    </a:srgbClr>
                  </a:glow>
                </a:effectLst>
                <a:uLnTx/>
                <a:uFillTx/>
                <a:latin typeface="iCiel Ciaobella" pitchFamily="50" charset="0"/>
                <a:ea typeface="+mn-ea"/>
                <a:cs typeface="+mn-cs"/>
              </a:rPr>
              <a:t>Cùng</a:t>
            </a:r>
            <a:r>
              <a:rPr kumimoji="0" lang="en-US" sz="6000" b="0" i="0" u="none" strike="noStrike" kern="1200" cap="none" spc="0" normalizeH="0" noProof="0">
                <a:ln>
                  <a:noFill/>
                </a:ln>
                <a:solidFill>
                  <a:srgbClr val="FF0000"/>
                </a:solidFill>
                <a:effectLst>
                  <a:glow rad="228600">
                    <a:srgbClr val="FFC000">
                      <a:satMod val="175000"/>
                      <a:alpha val="40000"/>
                    </a:srgbClr>
                  </a:glow>
                </a:effectLst>
                <a:uLnTx/>
                <a:uFillTx/>
                <a:latin typeface="iCiel Ciaobella" pitchFamily="50" charset="0"/>
                <a:ea typeface="+mn-ea"/>
                <a:cs typeface="+mn-cs"/>
              </a:rPr>
              <a:t> chia sẻ</a:t>
            </a:r>
            <a:endParaRPr kumimoji="0" lang="en-US" sz="6000" b="0" i="0" u="none" strike="noStrike" kern="1200" cap="none" spc="0" normalizeH="0" baseline="0" noProof="0" dirty="0">
              <a:ln>
                <a:noFill/>
              </a:ln>
              <a:solidFill>
                <a:srgbClr val="FF0000"/>
              </a:solidFill>
              <a:effectLst>
                <a:glow rad="228600">
                  <a:srgbClr val="FFC000">
                    <a:satMod val="175000"/>
                    <a:alpha val="40000"/>
                  </a:srgbClr>
                </a:glow>
              </a:effectLst>
              <a:uLnTx/>
              <a:uFillTx/>
              <a:latin typeface="iCiel Ciaobella" pitchFamily="50" charset="0"/>
              <a:ea typeface="+mn-ea"/>
              <a:cs typeface="+mn-cs"/>
            </a:endParaRPr>
          </a:p>
        </p:txBody>
      </p:sp>
      <p:sp>
        <p:nvSpPr>
          <p:cNvPr id="6" name="Rounded Rectangle 5"/>
          <p:cNvSpPr/>
          <p:nvPr/>
        </p:nvSpPr>
        <p:spPr>
          <a:xfrm>
            <a:off x="532321" y="4678503"/>
            <a:ext cx="11127355" cy="1658450"/>
          </a:xfrm>
          <a:prstGeom prst="roundRect">
            <a:avLst/>
          </a:prstGeom>
          <a:solidFill>
            <a:schemeClr val="bg1"/>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844226" y="4907563"/>
            <a:ext cx="10815451" cy="1200329"/>
          </a:xfrm>
          <a:prstGeom prst="rect">
            <a:avLst/>
          </a:prstGeom>
          <a:noFill/>
        </p:spPr>
        <p:txBody>
          <a:bodyPr wrap="square" rtlCol="0">
            <a:spAutoFit/>
          </a:bodyPr>
          <a:lstStyle/>
          <a:p>
            <a:pPr lvl="0" algn="ctr"/>
            <a:r>
              <a:rPr lang="en-US" sz="3600">
                <a:solidFill>
                  <a:prstClr val="black"/>
                </a:solidFill>
              </a:rPr>
              <a:t>Em </a:t>
            </a:r>
            <a:r>
              <a:rPr lang="en-US" sz="3600">
                <a:solidFill>
                  <a:srgbClr val="FF0000"/>
                </a:solidFill>
              </a:rPr>
              <a:t>đồng tình </a:t>
            </a:r>
            <a:r>
              <a:rPr lang="en-US" sz="3600">
                <a:solidFill>
                  <a:prstClr val="black"/>
                </a:solidFill>
              </a:rPr>
              <a:t>với việc làm của bạn Tin. </a:t>
            </a:r>
          </a:p>
          <a:p>
            <a:pPr lvl="0" algn="just"/>
            <a:r>
              <a:rPr lang="en-US" sz="3600">
                <a:solidFill>
                  <a:prstClr val="black"/>
                </a:solidFill>
              </a:rPr>
              <a:t>Vì: Tin đã giữ lời hứa giúp bạn Bin ôn tập môn Tiếng Việt.</a:t>
            </a:r>
            <a:endParaRPr kumimoji="0" lang="en-US" sz="3600" b="0" i="0" u="none" strike="noStrike" kern="1200" cap="none" spc="0" normalizeH="0" baseline="0" noProof="0" dirty="0">
              <a:ln>
                <a:noFill/>
              </a:ln>
              <a:solidFill>
                <a:prstClr val="black"/>
              </a:solidFill>
              <a:effectLst/>
              <a:uLnTx/>
              <a:uFillTx/>
              <a:latin typeface="Calibri" panose="020F0502020204030204"/>
            </a:endParaRPr>
          </a:p>
        </p:txBody>
      </p:sp>
      <p:pic>
        <p:nvPicPr>
          <p:cNvPr id="8" name="Picture 7">
            <a:extLst>
              <a:ext uri="{FF2B5EF4-FFF2-40B4-BE49-F238E27FC236}">
                <a16:creationId xmlns:a16="http://schemas.microsoft.com/office/drawing/2014/main" id="{EC2B86EA-B845-4B0C-921E-F086352254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5429" y="1015662"/>
            <a:ext cx="8156169" cy="3165909"/>
          </a:xfrm>
          <a:prstGeom prst="rect">
            <a:avLst/>
          </a:prstGeom>
        </p:spPr>
      </p:pic>
    </p:spTree>
    <p:extLst>
      <p:ext uri="{BB962C8B-B14F-4D97-AF65-F5344CB8AC3E}">
        <p14:creationId xmlns:p14="http://schemas.microsoft.com/office/powerpoint/2010/main" val="237684499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7"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Hình chữ nhật: Góc Tròn 1">
            <a:extLst>
              <a:ext uri="{FF2B5EF4-FFF2-40B4-BE49-F238E27FC236}">
                <a16:creationId xmlns:a16="http://schemas.microsoft.com/office/drawing/2014/main" id="{DA92BF36-E433-4580-9E87-CD83C4184C58}"/>
              </a:ext>
            </a:extLst>
          </p:cNvPr>
          <p:cNvSpPr/>
          <p:nvPr/>
        </p:nvSpPr>
        <p:spPr>
          <a:xfrm>
            <a:off x="314969" y="242276"/>
            <a:ext cx="11601259" cy="6448955"/>
          </a:xfrm>
          <a:prstGeom prst="roundRect">
            <a:avLst/>
          </a:prstGeom>
          <a:solidFill>
            <a:srgbClr val="FFFFFF">
              <a:alpha val="61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3137095" y="242276"/>
            <a:ext cx="52191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0000"/>
                </a:solidFill>
                <a:effectLst>
                  <a:glow rad="228600">
                    <a:srgbClr val="FFC000">
                      <a:satMod val="175000"/>
                      <a:alpha val="40000"/>
                    </a:srgbClr>
                  </a:glow>
                </a:effectLst>
                <a:uLnTx/>
                <a:uFillTx/>
                <a:latin typeface="iCiel Ciaobella" pitchFamily="50" charset="0"/>
                <a:ea typeface="+mn-ea"/>
                <a:cs typeface="+mn-cs"/>
              </a:rPr>
              <a:t>Cùng chia sẻ</a:t>
            </a:r>
            <a:endParaRPr kumimoji="0" lang="en-US" sz="6000" b="0" i="0" u="none" strike="noStrike" kern="1200" cap="none" spc="0" normalizeH="0" baseline="0" noProof="0" dirty="0">
              <a:ln>
                <a:noFill/>
              </a:ln>
              <a:solidFill>
                <a:srgbClr val="FF0000"/>
              </a:solidFill>
              <a:effectLst>
                <a:glow rad="228600">
                  <a:srgbClr val="FFC000">
                    <a:satMod val="175000"/>
                    <a:alpha val="40000"/>
                  </a:srgbClr>
                </a:glow>
              </a:effectLst>
              <a:uLnTx/>
              <a:uFillTx/>
              <a:latin typeface="iCiel Ciaobella" pitchFamily="50" charset="0"/>
              <a:ea typeface="+mn-ea"/>
              <a:cs typeface="+mn-cs"/>
            </a:endParaRPr>
          </a:p>
        </p:txBody>
      </p:sp>
      <p:sp>
        <p:nvSpPr>
          <p:cNvPr id="6" name="Rounded Rectangle 5"/>
          <p:cNvSpPr/>
          <p:nvPr/>
        </p:nvSpPr>
        <p:spPr>
          <a:xfrm>
            <a:off x="362857" y="4678503"/>
            <a:ext cx="11829142" cy="1658450"/>
          </a:xfrm>
          <a:prstGeom prst="roundRect">
            <a:avLst/>
          </a:prstGeom>
          <a:solidFill>
            <a:schemeClr val="bg1"/>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362857" y="4907563"/>
            <a:ext cx="11659678" cy="1200329"/>
          </a:xfrm>
          <a:prstGeom prst="rect">
            <a:avLst/>
          </a:prstGeom>
          <a:noFill/>
        </p:spPr>
        <p:txBody>
          <a:bodyPr wrap="square" rtlCol="0">
            <a:spAutoFit/>
          </a:bodyPr>
          <a:lstStyle/>
          <a:p>
            <a:pPr lvl="0" algn="ctr"/>
            <a:r>
              <a:rPr lang="en-US" sz="3600">
                <a:solidFill>
                  <a:prstClr val="black"/>
                </a:solidFill>
              </a:rPr>
              <a:t>Em </a:t>
            </a:r>
            <a:r>
              <a:rPr lang="en-US" sz="3600">
                <a:solidFill>
                  <a:srgbClr val="FF0000"/>
                </a:solidFill>
              </a:rPr>
              <a:t>không đồng tình </a:t>
            </a:r>
            <a:r>
              <a:rPr lang="en-US" sz="3600">
                <a:solidFill>
                  <a:prstClr val="black"/>
                </a:solidFill>
              </a:rPr>
              <a:t>với việc làm của bạn nữ tóc dài. </a:t>
            </a:r>
          </a:p>
          <a:p>
            <a:pPr lvl="0" algn="ctr"/>
            <a:r>
              <a:rPr lang="en-US" sz="3600">
                <a:solidFill>
                  <a:prstClr val="black"/>
                </a:solidFill>
              </a:rPr>
              <a:t>Vì: Bạn đã không giữ sách của Na cẩn thận khiến sách bị rách.</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39D3250-144F-4DC8-B603-B90C253DEE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1008" y="1257939"/>
            <a:ext cx="8749979" cy="3148607"/>
          </a:xfrm>
          <a:prstGeom prst="rect">
            <a:avLst/>
          </a:prstGeom>
        </p:spPr>
      </p:pic>
    </p:spTree>
    <p:extLst>
      <p:ext uri="{BB962C8B-B14F-4D97-AF65-F5344CB8AC3E}">
        <p14:creationId xmlns:p14="http://schemas.microsoft.com/office/powerpoint/2010/main" val="20070894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7"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Hình chữ nhật: Góc Tròn 1">
            <a:extLst>
              <a:ext uri="{FF2B5EF4-FFF2-40B4-BE49-F238E27FC236}">
                <a16:creationId xmlns:a16="http://schemas.microsoft.com/office/drawing/2014/main" id="{A31BB643-B9B7-49B7-92DB-6F5F9BAEE020}"/>
              </a:ext>
            </a:extLst>
          </p:cNvPr>
          <p:cNvSpPr/>
          <p:nvPr/>
        </p:nvSpPr>
        <p:spPr>
          <a:xfrm>
            <a:off x="314969" y="242276"/>
            <a:ext cx="11601259" cy="6448955"/>
          </a:xfrm>
          <a:prstGeom prst="roundRect">
            <a:avLst/>
          </a:prstGeom>
          <a:solidFill>
            <a:srgbClr val="FFFFFF">
              <a:alpha val="61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3390314" y="382955"/>
            <a:ext cx="440732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0000"/>
                </a:solidFill>
                <a:effectLst>
                  <a:glow rad="228600">
                    <a:srgbClr val="FFC000">
                      <a:satMod val="175000"/>
                      <a:alpha val="40000"/>
                    </a:srgbClr>
                  </a:glow>
                </a:effectLst>
                <a:uLnTx/>
                <a:uFillTx/>
                <a:latin typeface="iCiel Ciaobella" pitchFamily="50" charset="0"/>
                <a:ea typeface="+mn-ea"/>
                <a:cs typeface="+mn-cs"/>
              </a:rPr>
              <a:t>Cùng chia sẻ</a:t>
            </a:r>
            <a:endParaRPr kumimoji="0" lang="en-US" sz="6000" b="0" i="0" u="none" strike="noStrike" kern="1200" cap="none" spc="0" normalizeH="0" baseline="0" noProof="0" dirty="0">
              <a:ln>
                <a:noFill/>
              </a:ln>
              <a:solidFill>
                <a:srgbClr val="FF0000"/>
              </a:solidFill>
              <a:effectLst>
                <a:glow rad="228600">
                  <a:srgbClr val="FFC000">
                    <a:satMod val="175000"/>
                    <a:alpha val="40000"/>
                  </a:srgbClr>
                </a:glow>
              </a:effectLst>
              <a:uLnTx/>
              <a:uFillTx/>
              <a:latin typeface="iCiel Ciaobella" pitchFamily="50" charset="0"/>
              <a:ea typeface="+mn-ea"/>
              <a:cs typeface="+mn-cs"/>
            </a:endParaRPr>
          </a:p>
        </p:txBody>
      </p:sp>
      <p:sp>
        <p:nvSpPr>
          <p:cNvPr id="6" name="Rounded Rectangle 5"/>
          <p:cNvSpPr/>
          <p:nvPr/>
        </p:nvSpPr>
        <p:spPr>
          <a:xfrm>
            <a:off x="6682453" y="1640114"/>
            <a:ext cx="5326743" cy="4665470"/>
          </a:xfrm>
          <a:prstGeom prst="roundRect">
            <a:avLst/>
          </a:prstGeom>
          <a:solidFill>
            <a:schemeClr val="bg1"/>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6862508" y="1781268"/>
            <a:ext cx="4966635" cy="4524315"/>
          </a:xfrm>
          <a:prstGeom prst="rect">
            <a:avLst/>
          </a:prstGeom>
          <a:noFill/>
        </p:spPr>
        <p:txBody>
          <a:bodyPr wrap="square" rtlCol="0">
            <a:spAutoFit/>
          </a:bodyPr>
          <a:lstStyle/>
          <a:p>
            <a:pPr lvl="0" algn="just"/>
            <a:r>
              <a:rPr lang="vi-VN" sz="3600">
                <a:solidFill>
                  <a:prstClr val="black"/>
                </a:solidFill>
                <a:latin typeface="Calibri" panose="020F0502020204030204"/>
              </a:rPr>
              <a:t>Em </a:t>
            </a:r>
            <a:r>
              <a:rPr lang="vi-VN" sz="3600">
                <a:solidFill>
                  <a:srgbClr val="FF0000"/>
                </a:solidFill>
                <a:latin typeface="Calibri" panose="020F0502020204030204"/>
              </a:rPr>
              <a:t>đồng tình</a:t>
            </a:r>
            <a:r>
              <a:rPr lang="vi-VN" sz="3600">
                <a:solidFill>
                  <a:prstClr val="black"/>
                </a:solidFill>
                <a:latin typeface="Calibri" panose="020F0502020204030204"/>
              </a:rPr>
              <a:t> với bạn nam bên phải mặc dù bạn không giữ được lời hứa. Vì: </a:t>
            </a:r>
            <a:r>
              <a:rPr lang="en-US" sz="3600">
                <a:solidFill>
                  <a:prstClr val="black"/>
                </a:solidFill>
                <a:latin typeface="Calibri" panose="020F0502020204030204"/>
              </a:rPr>
              <a:t>B</a:t>
            </a:r>
            <a:r>
              <a:rPr lang="vi-VN" sz="3600">
                <a:solidFill>
                  <a:prstClr val="black"/>
                </a:solidFill>
                <a:latin typeface="Calibri" panose="020F0502020204030204"/>
              </a:rPr>
              <a:t>ạn nam đã bị ốm nên không thể đi tập văn nghệ cùng bạn</a:t>
            </a:r>
            <a:r>
              <a:rPr lang="en-US" sz="3600">
                <a:solidFill>
                  <a:prstClr val="black"/>
                </a:solidFill>
                <a:latin typeface="Calibri" panose="020F0502020204030204"/>
              </a:rPr>
              <a:t> và khi không thực hiện được lời hứa bạn đã biết xin lỗi.</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F1DDF98-4339-4639-8D00-83EDDBC192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955" y="1781268"/>
            <a:ext cx="6032445" cy="4298145"/>
          </a:xfrm>
          <a:prstGeom prst="rect">
            <a:avLst/>
          </a:prstGeom>
        </p:spPr>
      </p:pic>
    </p:spTree>
    <p:extLst>
      <p:ext uri="{BB962C8B-B14F-4D97-AF65-F5344CB8AC3E}">
        <p14:creationId xmlns:p14="http://schemas.microsoft.com/office/powerpoint/2010/main" val="402013695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7"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Hình chữ nhật: Góc Tròn 1">
            <a:extLst>
              <a:ext uri="{FF2B5EF4-FFF2-40B4-BE49-F238E27FC236}">
                <a16:creationId xmlns:a16="http://schemas.microsoft.com/office/drawing/2014/main" id="{66FFAF66-5D0D-4444-A97F-613654DB4D7B}"/>
              </a:ext>
            </a:extLst>
          </p:cNvPr>
          <p:cNvSpPr/>
          <p:nvPr/>
        </p:nvSpPr>
        <p:spPr>
          <a:xfrm>
            <a:off x="314969" y="242276"/>
            <a:ext cx="11601259" cy="6448955"/>
          </a:xfrm>
          <a:prstGeom prst="roundRect">
            <a:avLst/>
          </a:prstGeom>
          <a:solidFill>
            <a:srgbClr val="FFFFFF">
              <a:alpha val="61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3502854" y="242276"/>
            <a:ext cx="497996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0000"/>
                </a:solidFill>
                <a:effectLst>
                  <a:glow rad="228600">
                    <a:srgbClr val="FFC000">
                      <a:satMod val="175000"/>
                      <a:alpha val="40000"/>
                    </a:srgbClr>
                  </a:glow>
                </a:effectLst>
                <a:uLnTx/>
                <a:uFillTx/>
                <a:latin typeface="iCiel Ciaobella" pitchFamily="50" charset="0"/>
                <a:ea typeface="+mn-ea"/>
                <a:cs typeface="+mn-cs"/>
              </a:rPr>
              <a:t>Cùng chia sẻ</a:t>
            </a:r>
            <a:endParaRPr kumimoji="0" lang="en-US" sz="6000" b="0" i="0" u="none" strike="noStrike" kern="1200" cap="none" spc="0" normalizeH="0" baseline="0" noProof="0" dirty="0">
              <a:ln>
                <a:noFill/>
              </a:ln>
              <a:solidFill>
                <a:srgbClr val="FF0000"/>
              </a:solidFill>
              <a:effectLst>
                <a:glow rad="228600">
                  <a:srgbClr val="FFC000">
                    <a:satMod val="175000"/>
                    <a:alpha val="40000"/>
                  </a:srgbClr>
                </a:glow>
              </a:effectLst>
              <a:uLnTx/>
              <a:uFillTx/>
              <a:latin typeface="iCiel Ciaobella" pitchFamily="50" charset="0"/>
              <a:ea typeface="+mn-ea"/>
              <a:cs typeface="+mn-cs"/>
            </a:endParaRPr>
          </a:p>
        </p:txBody>
      </p:sp>
      <p:sp>
        <p:nvSpPr>
          <p:cNvPr id="6" name="Rounded Rectangle 5"/>
          <p:cNvSpPr/>
          <p:nvPr/>
        </p:nvSpPr>
        <p:spPr>
          <a:xfrm>
            <a:off x="6682453" y="1872342"/>
            <a:ext cx="5326743" cy="3976915"/>
          </a:xfrm>
          <a:prstGeom prst="roundRect">
            <a:avLst/>
          </a:prstGeom>
          <a:solidFill>
            <a:schemeClr val="bg1"/>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6935080" y="2144125"/>
            <a:ext cx="4966635" cy="3416320"/>
          </a:xfrm>
          <a:prstGeom prst="rect">
            <a:avLst/>
          </a:prstGeom>
          <a:noFill/>
        </p:spPr>
        <p:txBody>
          <a:bodyPr wrap="square" rtlCol="0">
            <a:spAutoFit/>
          </a:bodyPr>
          <a:lstStyle/>
          <a:p>
            <a:pPr lvl="0" algn="just"/>
            <a:r>
              <a:rPr lang="vi-VN" sz="3600">
                <a:solidFill>
                  <a:prstClr val="black"/>
                </a:solidFill>
                <a:latin typeface="Calibri" panose="020F0502020204030204"/>
              </a:rPr>
              <a:t>Em </a:t>
            </a:r>
            <a:r>
              <a:rPr lang="vi-VN" sz="3600">
                <a:solidFill>
                  <a:srgbClr val="FF0000"/>
                </a:solidFill>
                <a:latin typeface="Calibri" panose="020F0502020204030204"/>
              </a:rPr>
              <a:t>đồng tình</a:t>
            </a:r>
            <a:r>
              <a:rPr lang="vi-VN" sz="3600">
                <a:solidFill>
                  <a:prstClr val="black"/>
                </a:solidFill>
                <a:latin typeface="Calibri" panose="020F0502020204030204"/>
              </a:rPr>
              <a:t> với việc làm của bạn nữ tóc ngắn. </a:t>
            </a:r>
            <a:r>
              <a:rPr lang="vi-VN" sz="3600">
                <a:solidFill>
                  <a:srgbClr val="00B0F0"/>
                </a:solidFill>
                <a:latin typeface="Calibri" panose="020F0502020204030204"/>
              </a:rPr>
              <a:t>Vì:</a:t>
            </a:r>
            <a:r>
              <a:rPr lang="vi-VN" sz="3600">
                <a:solidFill>
                  <a:prstClr val="black"/>
                </a:solidFill>
                <a:latin typeface="Calibri" panose="020F0502020204030204"/>
              </a:rPr>
              <a:t> Dù không phải ngày tưới cây của mình nhưng bạn đỡ giúp Tin tưới cây vì Tin bị ốm.</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53615E3-2F42-42D9-8B06-A0328C2350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374" y="1474527"/>
            <a:ext cx="5531626" cy="4476330"/>
          </a:xfrm>
          <a:prstGeom prst="rect">
            <a:avLst/>
          </a:prstGeom>
        </p:spPr>
      </p:pic>
    </p:spTree>
    <p:extLst>
      <p:ext uri="{BB962C8B-B14F-4D97-AF65-F5344CB8AC3E}">
        <p14:creationId xmlns:p14="http://schemas.microsoft.com/office/powerpoint/2010/main" val="322450617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7"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F8F3E77C-8B83-4172-B2E7-EF53F2F67216}"/>
              </a:ext>
            </a:extLst>
          </p:cNvPr>
          <p:cNvSpPr/>
          <p:nvPr/>
        </p:nvSpPr>
        <p:spPr>
          <a:xfrm>
            <a:off x="314969" y="242276"/>
            <a:ext cx="11601259" cy="6448955"/>
          </a:xfrm>
          <a:prstGeom prst="roundRect">
            <a:avLst/>
          </a:prstGeom>
          <a:solidFill>
            <a:srgbClr val="FFFFFF">
              <a:alpha val="61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3137095" y="242276"/>
            <a:ext cx="524725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a:solidFill>
                  <a:srgbClr val="FF0000"/>
                </a:solidFill>
                <a:effectLst>
                  <a:glow rad="228600">
                    <a:srgbClr val="FFC000">
                      <a:satMod val="175000"/>
                      <a:alpha val="40000"/>
                    </a:srgbClr>
                  </a:glow>
                </a:effectLst>
                <a:latin typeface="iCiel Ciaobella" pitchFamily="50" charset="0"/>
              </a:rPr>
              <a:t>Đồng tình</a:t>
            </a:r>
            <a:endParaRPr kumimoji="0" lang="en-US" sz="6000" b="0" i="0" u="none" strike="noStrike" kern="1200" cap="none" spc="0" normalizeH="0" baseline="0" noProof="0" dirty="0">
              <a:ln>
                <a:noFill/>
              </a:ln>
              <a:solidFill>
                <a:srgbClr val="FF0000"/>
              </a:solidFill>
              <a:effectLst>
                <a:glow rad="228600">
                  <a:srgbClr val="FFC000">
                    <a:satMod val="175000"/>
                    <a:alpha val="40000"/>
                  </a:srgbClr>
                </a:glow>
              </a:effectLst>
              <a:uLnTx/>
              <a:uFillTx/>
              <a:latin typeface="iCiel Ciaobella" pitchFamily="50" charset="0"/>
              <a:ea typeface="+mn-ea"/>
              <a:cs typeface="+mn-cs"/>
            </a:endParaRPr>
          </a:p>
        </p:txBody>
      </p:sp>
      <p:pic>
        <p:nvPicPr>
          <p:cNvPr id="8" name="Picture 7">
            <a:extLst>
              <a:ext uri="{FF2B5EF4-FFF2-40B4-BE49-F238E27FC236}">
                <a16:creationId xmlns:a16="http://schemas.microsoft.com/office/drawing/2014/main" id="{7C3AF6E1-D8DA-4EBD-99C7-C2356D4339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1044" y="1134286"/>
            <a:ext cx="6710042" cy="2604578"/>
          </a:xfrm>
          <a:prstGeom prst="rect">
            <a:avLst/>
          </a:prstGeom>
        </p:spPr>
      </p:pic>
      <p:pic>
        <p:nvPicPr>
          <p:cNvPr id="3" name="Picture 2">
            <a:extLst>
              <a:ext uri="{FF2B5EF4-FFF2-40B4-BE49-F238E27FC236}">
                <a16:creationId xmlns:a16="http://schemas.microsoft.com/office/drawing/2014/main" id="{2237F282-2CB1-4062-AD4D-A64E58C280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2714" y="3887899"/>
            <a:ext cx="3359728" cy="2718776"/>
          </a:xfrm>
          <a:prstGeom prst="rect">
            <a:avLst/>
          </a:prstGeom>
        </p:spPr>
      </p:pic>
      <p:pic>
        <p:nvPicPr>
          <p:cNvPr id="11" name="Picture 10">
            <a:extLst>
              <a:ext uri="{FF2B5EF4-FFF2-40B4-BE49-F238E27FC236}">
                <a16:creationId xmlns:a16="http://schemas.microsoft.com/office/drawing/2014/main" id="{331C80D8-55B9-4170-ADAE-F73E00F78F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9543" y="4011146"/>
            <a:ext cx="3642824" cy="2595529"/>
          </a:xfrm>
          <a:prstGeom prst="rect">
            <a:avLst/>
          </a:prstGeom>
        </p:spPr>
      </p:pic>
    </p:spTree>
    <p:extLst>
      <p:ext uri="{BB962C8B-B14F-4D97-AF65-F5344CB8AC3E}">
        <p14:creationId xmlns:p14="http://schemas.microsoft.com/office/powerpoint/2010/main" val="69214909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F8F3E77C-8B83-4172-B2E7-EF53F2F67216}"/>
              </a:ext>
            </a:extLst>
          </p:cNvPr>
          <p:cNvSpPr/>
          <p:nvPr/>
        </p:nvSpPr>
        <p:spPr>
          <a:xfrm>
            <a:off x="314969" y="242276"/>
            <a:ext cx="11601259" cy="6448955"/>
          </a:xfrm>
          <a:prstGeom prst="roundRect">
            <a:avLst/>
          </a:prstGeom>
          <a:solidFill>
            <a:srgbClr val="FFFFFF">
              <a:alpha val="61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2982352" y="540655"/>
            <a:ext cx="607724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0000"/>
                </a:solidFill>
                <a:effectLst>
                  <a:glow rad="228600">
                    <a:srgbClr val="FFC000">
                      <a:satMod val="175000"/>
                      <a:alpha val="40000"/>
                    </a:srgbClr>
                  </a:glow>
                </a:effectLst>
                <a:uLnTx/>
                <a:uFillTx/>
                <a:latin typeface="iCiel Ciaobella" pitchFamily="50" charset="0"/>
                <a:ea typeface="+mn-ea"/>
                <a:cs typeface="+mn-cs"/>
              </a:rPr>
              <a:t>Không đồng tình</a:t>
            </a:r>
            <a:endParaRPr kumimoji="0" lang="en-US" sz="6000" b="0" i="0" u="none" strike="noStrike" kern="1200" cap="none" spc="0" normalizeH="0" baseline="0" noProof="0" dirty="0">
              <a:ln>
                <a:noFill/>
              </a:ln>
              <a:solidFill>
                <a:srgbClr val="FF0000"/>
              </a:solidFill>
              <a:effectLst>
                <a:glow rad="228600">
                  <a:srgbClr val="FFC000">
                    <a:satMod val="175000"/>
                    <a:alpha val="40000"/>
                  </a:srgbClr>
                </a:glow>
              </a:effectLst>
              <a:uLnTx/>
              <a:uFillTx/>
              <a:latin typeface="iCiel Ciaobella" pitchFamily="50" charset="0"/>
              <a:ea typeface="+mn-ea"/>
              <a:cs typeface="+mn-cs"/>
            </a:endParaRPr>
          </a:p>
        </p:txBody>
      </p:sp>
      <p:pic>
        <p:nvPicPr>
          <p:cNvPr id="7" name="Picture 6">
            <a:extLst>
              <a:ext uri="{FF2B5EF4-FFF2-40B4-BE49-F238E27FC236}">
                <a16:creationId xmlns:a16="http://schemas.microsoft.com/office/drawing/2014/main" id="{D6A43B0A-95C1-4366-8FB8-BB97753689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0094" y="1854696"/>
            <a:ext cx="9931165" cy="3573647"/>
          </a:xfrm>
          <a:prstGeom prst="rect">
            <a:avLst/>
          </a:prstGeom>
        </p:spPr>
      </p:pic>
    </p:spTree>
    <p:extLst>
      <p:ext uri="{BB962C8B-B14F-4D97-AF65-F5344CB8AC3E}">
        <p14:creationId xmlns:p14="http://schemas.microsoft.com/office/powerpoint/2010/main" val="34376800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al 3"/>
          <p:cNvSpPr/>
          <p:nvPr/>
        </p:nvSpPr>
        <p:spPr>
          <a:xfrm>
            <a:off x="3539613" y="3849329"/>
            <a:ext cx="5722374" cy="30086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1"/>
          <p:cNvSpPr txBox="1"/>
          <p:nvPr/>
        </p:nvSpPr>
        <p:spPr>
          <a:xfrm>
            <a:off x="2930013" y="3849329"/>
            <a:ext cx="6616700" cy="25545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sz="8000">
                <a:ln>
                  <a:solidFill>
                    <a:srgbClr val="FFFF99"/>
                  </a:solidFill>
                </a:ln>
                <a:solidFill>
                  <a:srgbClr val="002060"/>
                </a:solidFill>
                <a:effectLst>
                  <a:glow rad="228600">
                    <a:srgbClr val="FFC000">
                      <a:satMod val="175000"/>
                      <a:alpha val="40000"/>
                    </a:srgbClr>
                  </a:glow>
                </a:effectLst>
                <a:latin typeface="Coiny" panose="02000903060500060000" pitchFamily="2" charset="0"/>
                <a:ea typeface="LNTH-LuoLuoNotangYuanTi 1" pitchFamily="2" charset="-128"/>
                <a:cs typeface="LNTH-LuoLuoNotangYuanTi 1" pitchFamily="2" charset="-128"/>
              </a:rPr>
              <a:t>Xử lí </a:t>
            </a:r>
          </a:p>
          <a:p>
            <a:pPr lvl="0" algn="ctr"/>
            <a:r>
              <a:rPr lang="en-US" sz="8000">
                <a:ln>
                  <a:solidFill>
                    <a:srgbClr val="FFFF99"/>
                  </a:solidFill>
                </a:ln>
                <a:solidFill>
                  <a:srgbClr val="002060"/>
                </a:solidFill>
                <a:effectLst>
                  <a:glow rad="228600">
                    <a:srgbClr val="FFC000">
                      <a:satMod val="175000"/>
                      <a:alpha val="40000"/>
                    </a:srgbClr>
                  </a:glow>
                </a:effectLst>
                <a:latin typeface="Coiny" panose="02000903060500060000" pitchFamily="2" charset="0"/>
                <a:ea typeface="LNTH-LuoLuoNotangYuanTi 1" pitchFamily="2" charset="-128"/>
                <a:cs typeface="LNTH-LuoLuoNotangYuanTi 1" pitchFamily="2" charset="-128"/>
              </a:rPr>
              <a:t>tình huống</a:t>
            </a:r>
            <a:endParaRPr kumimoji="0" lang="en-US" sz="8000" b="0" i="0" u="none" strike="noStrike" kern="1200" cap="none" spc="0" normalizeH="0" baseline="0" noProof="0" dirty="0">
              <a:ln>
                <a:solidFill>
                  <a:srgbClr val="FFFF99"/>
                </a:solidFill>
              </a:ln>
              <a:solidFill>
                <a:srgbClr val="002060"/>
              </a:solidFill>
              <a:effectLst>
                <a:glow rad="228600">
                  <a:srgbClr val="FFC000">
                    <a:satMod val="175000"/>
                    <a:alpha val="40000"/>
                  </a:srgbClr>
                </a:glow>
              </a:effectLst>
              <a:uLnTx/>
              <a:uFillTx/>
              <a:latin typeface="Coiny" panose="02000903060500060000" pitchFamily="2" charset="0"/>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17703073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F8F3E77C-8B83-4172-B2E7-EF53F2F67216}"/>
              </a:ext>
            </a:extLst>
          </p:cNvPr>
          <p:cNvSpPr/>
          <p:nvPr/>
        </p:nvSpPr>
        <p:spPr>
          <a:xfrm>
            <a:off x="314969" y="242276"/>
            <a:ext cx="11601259" cy="6448955"/>
          </a:xfrm>
          <a:prstGeom prst="roundRect">
            <a:avLst/>
          </a:prstGeom>
          <a:solidFill>
            <a:srgbClr val="FFFFFF">
              <a:alpha val="61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3840096" y="470315"/>
            <a:ext cx="421707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0000"/>
                </a:solidFill>
                <a:effectLst>
                  <a:glow rad="228600">
                    <a:srgbClr val="FFC000">
                      <a:satMod val="175000"/>
                      <a:alpha val="40000"/>
                    </a:srgbClr>
                  </a:glow>
                </a:effectLst>
                <a:uLnTx/>
                <a:uFillTx/>
                <a:latin typeface="iCiel Ciaobella" pitchFamily="50" charset="0"/>
                <a:ea typeface="+mn-ea"/>
                <a:cs typeface="+mn-cs"/>
              </a:rPr>
              <a:t>Xử lí tình huống</a:t>
            </a:r>
            <a:endParaRPr kumimoji="0" lang="en-US" sz="6000" b="0" i="0" u="none" strike="noStrike" kern="1200" cap="none" spc="0" normalizeH="0" baseline="0" noProof="0" dirty="0">
              <a:ln>
                <a:noFill/>
              </a:ln>
              <a:solidFill>
                <a:srgbClr val="FF0000"/>
              </a:solidFill>
              <a:effectLst>
                <a:glow rad="228600">
                  <a:srgbClr val="FFC000">
                    <a:satMod val="175000"/>
                    <a:alpha val="40000"/>
                  </a:srgbClr>
                </a:glow>
              </a:effectLst>
              <a:uLnTx/>
              <a:uFillTx/>
              <a:latin typeface="iCiel Ciaobella" pitchFamily="50" charset="0"/>
              <a:ea typeface="+mn-ea"/>
              <a:cs typeface="+mn-cs"/>
            </a:endParaRPr>
          </a:p>
        </p:txBody>
      </p:sp>
      <p:pic>
        <p:nvPicPr>
          <p:cNvPr id="3" name="Picture 2">
            <a:extLst>
              <a:ext uri="{FF2B5EF4-FFF2-40B4-BE49-F238E27FC236}">
                <a16:creationId xmlns:a16="http://schemas.microsoft.com/office/drawing/2014/main" id="{F90A0AE2-5315-4532-93C4-94C9CFF0CF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5046" y="1433274"/>
            <a:ext cx="5581338" cy="4183128"/>
          </a:xfrm>
          <a:prstGeom prst="rect">
            <a:avLst/>
          </a:prstGeom>
        </p:spPr>
      </p:pic>
      <p:sp>
        <p:nvSpPr>
          <p:cNvPr id="8" name="TextBox 7">
            <a:extLst>
              <a:ext uri="{FF2B5EF4-FFF2-40B4-BE49-F238E27FC236}">
                <a16:creationId xmlns:a16="http://schemas.microsoft.com/office/drawing/2014/main" id="{9A96C588-4642-4D5B-963F-36CA518C52CD}"/>
              </a:ext>
            </a:extLst>
          </p:cNvPr>
          <p:cNvSpPr txBox="1"/>
          <p:nvPr/>
        </p:nvSpPr>
        <p:spPr>
          <a:xfrm>
            <a:off x="2753788" y="5678024"/>
            <a:ext cx="8308077" cy="830997"/>
          </a:xfrm>
          <a:prstGeom prst="rect">
            <a:avLst/>
          </a:prstGeom>
          <a:noFill/>
        </p:spPr>
        <p:txBody>
          <a:bodyPr wrap="square" rtlCol="0">
            <a:spAutoFit/>
          </a:bodyPr>
          <a:lstStyle/>
          <a:p>
            <a:r>
              <a:rPr lang="en-US" sz="4800" dirty="0" err="1">
                <a:solidFill>
                  <a:srgbClr val="7030A0"/>
                </a:solidFill>
              </a:rPr>
              <a:t>Nếu</a:t>
            </a:r>
            <a:r>
              <a:rPr lang="en-US" sz="4800" dirty="0">
                <a:solidFill>
                  <a:srgbClr val="7030A0"/>
                </a:solidFill>
              </a:rPr>
              <a:t> </a:t>
            </a:r>
            <a:r>
              <a:rPr lang="en-US" sz="4800" dirty="0" err="1">
                <a:solidFill>
                  <a:srgbClr val="7030A0"/>
                </a:solidFill>
              </a:rPr>
              <a:t>là</a:t>
            </a:r>
            <a:r>
              <a:rPr lang="en-US" sz="4800" dirty="0">
                <a:solidFill>
                  <a:srgbClr val="7030A0"/>
                </a:solidFill>
              </a:rPr>
              <a:t> Bin, </a:t>
            </a:r>
            <a:r>
              <a:rPr lang="en-US" sz="4800" dirty="0" err="1">
                <a:solidFill>
                  <a:srgbClr val="7030A0"/>
                </a:solidFill>
              </a:rPr>
              <a:t>em</a:t>
            </a:r>
            <a:r>
              <a:rPr lang="en-US" sz="4800" dirty="0">
                <a:solidFill>
                  <a:srgbClr val="7030A0"/>
                </a:solidFill>
              </a:rPr>
              <a:t> </a:t>
            </a:r>
            <a:r>
              <a:rPr lang="en-US" sz="4800" dirty="0" err="1">
                <a:solidFill>
                  <a:srgbClr val="7030A0"/>
                </a:solidFill>
              </a:rPr>
              <a:t>sẽ</a:t>
            </a:r>
            <a:r>
              <a:rPr lang="en-US" sz="4800" dirty="0">
                <a:solidFill>
                  <a:srgbClr val="7030A0"/>
                </a:solidFill>
              </a:rPr>
              <a:t> </a:t>
            </a:r>
            <a:r>
              <a:rPr lang="en-US" sz="4800" dirty="0" err="1">
                <a:solidFill>
                  <a:srgbClr val="7030A0"/>
                </a:solidFill>
              </a:rPr>
              <a:t>làm</a:t>
            </a:r>
            <a:r>
              <a:rPr lang="en-US" sz="4800" dirty="0">
                <a:solidFill>
                  <a:srgbClr val="7030A0"/>
                </a:solidFill>
              </a:rPr>
              <a:t> </a:t>
            </a:r>
            <a:r>
              <a:rPr lang="en-US" sz="4800" dirty="0" err="1">
                <a:solidFill>
                  <a:srgbClr val="7030A0"/>
                </a:solidFill>
              </a:rPr>
              <a:t>gì</a:t>
            </a:r>
            <a:r>
              <a:rPr lang="en-US" sz="4800" dirty="0">
                <a:solidFill>
                  <a:srgbClr val="7030A0"/>
                </a:solidFill>
              </a:rPr>
              <a:t>?</a:t>
            </a:r>
          </a:p>
        </p:txBody>
      </p:sp>
    </p:spTree>
    <p:extLst>
      <p:ext uri="{BB962C8B-B14F-4D97-AF65-F5344CB8AC3E}">
        <p14:creationId xmlns:p14="http://schemas.microsoft.com/office/powerpoint/2010/main" val="5096972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AFFB51F-227B-FFA2-9A5E-51CCCD082D35}"/>
              </a:ext>
            </a:extLst>
          </p:cNvPr>
          <p:cNvGrpSpPr/>
          <p:nvPr/>
        </p:nvGrpSpPr>
        <p:grpSpPr>
          <a:xfrm>
            <a:off x="-708316" y="2524836"/>
            <a:ext cx="3413173" cy="4606023"/>
            <a:chOff x="-708316" y="2524836"/>
            <a:chExt cx="3413173" cy="4606023"/>
          </a:xfrm>
        </p:grpSpPr>
        <p:sp>
          <p:nvSpPr>
            <p:cNvPr id="2" name="TextBox 5">
              <a:extLst>
                <a:ext uri="{FF2B5EF4-FFF2-40B4-BE49-F238E27FC236}">
                  <a16:creationId xmlns:a16="http://schemas.microsoft.com/office/drawing/2014/main" id="{D848A1AD-8714-09D5-FE09-04AA5D4E4143}"/>
                </a:ext>
              </a:extLst>
            </p:cNvPr>
            <p:cNvSpPr txBox="1"/>
            <p:nvPr/>
          </p:nvSpPr>
          <p:spPr>
            <a:xfrm>
              <a:off x="808315" y="4504681"/>
              <a:ext cx="1209695"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Oanh</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75" b="98327" l="4915" r="44444"/>
                      </a14:imgEffect>
                    </a14:imgLayer>
                  </a14:imgProps>
                </a:ext>
                <a:ext uri="{28A0092B-C50C-407E-A947-70E740481C1C}">
                  <a14:useLocalDpi xmlns:a14="http://schemas.microsoft.com/office/drawing/2010/main" val="0"/>
                </a:ext>
              </a:extLst>
            </a:blip>
            <a:srcRect r="50590"/>
            <a:stretch/>
          </p:blipFill>
          <p:spPr>
            <a:xfrm>
              <a:off x="-708316" y="2524836"/>
              <a:ext cx="3413173" cy="4606023"/>
            </a:xfrm>
            <a:prstGeom prst="rect">
              <a:avLst/>
            </a:prstGeom>
          </p:spPr>
        </p:pic>
      </p:grpSp>
      <p:pic>
        <p:nvPicPr>
          <p:cNvPr id="13" name="Picture 12"/>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9913" b="94548" l="61008" r="96035"/>
                    </a14:imgEffect>
                  </a14:imgLayer>
                </a14:imgProps>
              </a:ext>
              <a:ext uri="{28A0092B-C50C-407E-A947-70E740481C1C}">
                <a14:useLocalDpi xmlns:a14="http://schemas.microsoft.com/office/drawing/2010/main" val="0"/>
              </a:ext>
            </a:extLst>
          </a:blip>
          <a:srcRect l="60536"/>
          <a:stretch/>
        </p:blipFill>
        <p:spPr>
          <a:xfrm>
            <a:off x="9464011" y="2947916"/>
            <a:ext cx="2475758" cy="4182943"/>
          </a:xfrm>
          <a:prstGeom prst="rect">
            <a:avLst/>
          </a:prstGeom>
        </p:spPr>
      </p:pic>
      <p:sp>
        <p:nvSpPr>
          <p:cNvPr id="14" name="Title 1">
            <a:extLst>
              <a:ext uri="{FF2B5EF4-FFF2-40B4-BE49-F238E27FC236}">
                <a16:creationId xmlns:a16="http://schemas.microsoft.com/office/drawing/2014/main" id="{4277FA7D-7286-40C2-B550-9DCAA81103C6}"/>
              </a:ext>
            </a:extLst>
          </p:cNvPr>
          <p:cNvSpPr txBox="1">
            <a:spLocks/>
          </p:cNvSpPr>
          <p:nvPr/>
        </p:nvSpPr>
        <p:spPr>
          <a:xfrm>
            <a:off x="2704857" y="2474187"/>
            <a:ext cx="7025269" cy="2353659"/>
          </a:xfrm>
          <a:prstGeom prst="rect">
            <a:avLst/>
          </a:prstGeom>
        </p:spPr>
        <p:txBody>
          <a:bodyPr vert="horz" lIns="91440" tIns="45720" rIns="91440" bIns="45720" rtlCol="0" anchor="ctr">
            <a:noAutofit/>
          </a:bodyPr>
          <a:lstStyle>
            <a:lvl1pPr algn="ctr" defTabSz="1219170" rtl="0" eaLnBrk="1" latinLnBrk="0" hangingPunct="1">
              <a:spcBef>
                <a:spcPct val="0"/>
              </a:spcBef>
              <a:buNone/>
              <a:defRPr sz="5867" kern="1200">
                <a:solidFill>
                  <a:schemeClr val="tx1"/>
                </a:solidFill>
                <a:latin typeface="+mj-lt"/>
                <a:ea typeface="+mj-ea"/>
                <a:cs typeface="+mj-cs"/>
              </a:defRPr>
            </a:lvl1pPr>
          </a:lstStyle>
          <a:p>
            <a:pPr>
              <a:lnSpc>
                <a:spcPct val="150000"/>
              </a:lnSpc>
            </a:pPr>
            <a:r>
              <a:rPr lang="en-US" sz="9600" b="1" dirty="0" err="1">
                <a:solidFill>
                  <a:srgbClr val="FF0000"/>
                </a:solidFill>
                <a:latin typeface="VNI-Avo" pitchFamily="2" charset="0"/>
                <a:cs typeface="Times New Roman" panose="02020603050405020304" pitchFamily="18" charset="0"/>
              </a:rPr>
              <a:t>Khôûi</a:t>
            </a:r>
            <a:r>
              <a:rPr lang="en-US" sz="9600" b="1" dirty="0">
                <a:solidFill>
                  <a:srgbClr val="FF0000"/>
                </a:solidFill>
                <a:latin typeface="VNI-Avo" pitchFamily="2" charset="0"/>
                <a:cs typeface="Times New Roman" panose="02020603050405020304" pitchFamily="18" charset="0"/>
              </a:rPr>
              <a:t> </a:t>
            </a:r>
            <a:r>
              <a:rPr lang="en-US" sz="9600" b="1" dirty="0" err="1">
                <a:solidFill>
                  <a:srgbClr val="FF0000"/>
                </a:solidFill>
                <a:latin typeface="VNI-Avo" pitchFamily="2" charset="0"/>
                <a:cs typeface="Times New Roman" panose="02020603050405020304" pitchFamily="18" charset="0"/>
              </a:rPr>
              <a:t>ñoäng</a:t>
            </a:r>
            <a:endParaRPr lang="en-US" sz="9600" b="1" dirty="0">
              <a:solidFill>
                <a:srgbClr val="FF0000"/>
              </a:solidFill>
              <a:latin typeface="VNI-Avo" pitchFamily="2" charset="0"/>
              <a:cs typeface="Times New Roman" panose="02020603050405020304" pitchFamily="18" charset="0"/>
            </a:endParaRPr>
          </a:p>
        </p:txBody>
      </p:sp>
    </p:spTree>
    <p:extLst>
      <p:ext uri="{BB962C8B-B14F-4D97-AF65-F5344CB8AC3E}">
        <p14:creationId xmlns:p14="http://schemas.microsoft.com/office/powerpoint/2010/main" val="2901031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2.08333E-6 2.59259E-6 L -2.08333E-6 -0.07222 " pathEditMode="relative" rAng="0" ptsTypes="AA">
                                      <p:cBhvr>
                                        <p:cTn id="6" dur="250" accel="50000" decel="50000" autoRev="1" fill="hold">
                                          <p:stCondLst>
                                            <p:cond delay="0"/>
                                          </p:stCondLst>
                                        </p:cTn>
                                        <p:tgtEl>
                                          <p:spTgt spid="14"/>
                                        </p:tgtEl>
                                        <p:attrNameLst>
                                          <p:attrName>ppt_x</p:attrName>
                                          <p:attrName>ppt_y</p:attrName>
                                        </p:attrNameLst>
                                      </p:cBhvr>
                                      <p:rCtr x="0" y="-3611"/>
                                    </p:animMotion>
                                    <p:animRot by="1500000">
                                      <p:cBhvr>
                                        <p:cTn id="7" dur="125" fill="hold">
                                          <p:stCondLst>
                                            <p:cond delay="0"/>
                                          </p:stCondLst>
                                        </p:cTn>
                                        <p:tgtEl>
                                          <p:spTgt spid="14"/>
                                        </p:tgtEl>
                                        <p:attrNameLst>
                                          <p:attrName>r</p:attrName>
                                        </p:attrNameLst>
                                      </p:cBhvr>
                                    </p:animRot>
                                    <p:animRot by="-1500000">
                                      <p:cBhvr>
                                        <p:cTn id="8" dur="125" fill="hold">
                                          <p:stCondLst>
                                            <p:cond delay="125"/>
                                          </p:stCondLst>
                                        </p:cTn>
                                        <p:tgtEl>
                                          <p:spTgt spid="14"/>
                                        </p:tgtEl>
                                        <p:attrNameLst>
                                          <p:attrName>r</p:attrName>
                                        </p:attrNameLst>
                                      </p:cBhvr>
                                    </p:animRot>
                                    <p:animRot by="-1500000">
                                      <p:cBhvr>
                                        <p:cTn id="9" dur="125" fill="hold">
                                          <p:stCondLst>
                                            <p:cond delay="250"/>
                                          </p:stCondLst>
                                        </p:cTn>
                                        <p:tgtEl>
                                          <p:spTgt spid="14"/>
                                        </p:tgtEl>
                                        <p:attrNameLst>
                                          <p:attrName>r</p:attrName>
                                        </p:attrNameLst>
                                      </p:cBhvr>
                                    </p:animRot>
                                    <p:animRot by="1500000">
                                      <p:cBhvr>
                                        <p:cTn id="10" dur="125" fill="hold">
                                          <p:stCondLst>
                                            <p:cond delay="375"/>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F8F3E77C-8B83-4172-B2E7-EF53F2F67216}"/>
              </a:ext>
            </a:extLst>
          </p:cNvPr>
          <p:cNvSpPr/>
          <p:nvPr/>
        </p:nvSpPr>
        <p:spPr>
          <a:xfrm>
            <a:off x="314969" y="242276"/>
            <a:ext cx="11601259" cy="6448955"/>
          </a:xfrm>
          <a:prstGeom prst="roundRect">
            <a:avLst/>
          </a:prstGeom>
          <a:solidFill>
            <a:srgbClr val="FFFFFF">
              <a:alpha val="61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2124222" y="414043"/>
            <a:ext cx="718859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0000"/>
                </a:solidFill>
                <a:effectLst>
                  <a:glow rad="228600">
                    <a:srgbClr val="FFC000">
                      <a:satMod val="175000"/>
                      <a:alpha val="40000"/>
                    </a:srgbClr>
                  </a:glow>
                </a:effectLst>
                <a:uLnTx/>
                <a:uFillTx/>
                <a:latin typeface="iCiel Ciaobella" pitchFamily="50" charset="0"/>
                <a:ea typeface="+mn-ea"/>
                <a:cs typeface="+mn-cs"/>
              </a:rPr>
              <a:t>Xử lí tình huống</a:t>
            </a:r>
            <a:endParaRPr kumimoji="0" lang="en-US" sz="6000" b="0" i="0" u="none" strike="noStrike" kern="1200" cap="none" spc="0" normalizeH="0" baseline="0" noProof="0" dirty="0">
              <a:ln>
                <a:noFill/>
              </a:ln>
              <a:solidFill>
                <a:srgbClr val="FF0000"/>
              </a:solidFill>
              <a:effectLst>
                <a:glow rad="228600">
                  <a:srgbClr val="FFC000">
                    <a:satMod val="175000"/>
                    <a:alpha val="40000"/>
                  </a:srgbClr>
                </a:glow>
              </a:effectLst>
              <a:uLnTx/>
              <a:uFillTx/>
              <a:latin typeface="iCiel Ciaobella" pitchFamily="50" charset="0"/>
              <a:ea typeface="+mn-ea"/>
              <a:cs typeface="+mn-cs"/>
            </a:endParaRPr>
          </a:p>
        </p:txBody>
      </p:sp>
      <p:sp>
        <p:nvSpPr>
          <p:cNvPr id="8" name="TextBox 7">
            <a:extLst>
              <a:ext uri="{FF2B5EF4-FFF2-40B4-BE49-F238E27FC236}">
                <a16:creationId xmlns:a16="http://schemas.microsoft.com/office/drawing/2014/main" id="{9A96C588-4642-4D5B-963F-36CA518C52CD}"/>
              </a:ext>
            </a:extLst>
          </p:cNvPr>
          <p:cNvSpPr txBox="1"/>
          <p:nvPr/>
        </p:nvSpPr>
        <p:spPr>
          <a:xfrm>
            <a:off x="2753788" y="5678024"/>
            <a:ext cx="830807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a:ea typeface="+mn-ea"/>
                <a:cs typeface="+mn-cs"/>
              </a:rPr>
              <a:t>Nếu</a:t>
            </a:r>
            <a:r>
              <a:rPr kumimoji="0" lang="en-US" sz="48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4800" b="0" i="0" u="none" strike="noStrike" kern="1200" cap="none" spc="0" normalizeH="0" baseline="0" noProof="0" err="1">
                <a:ln>
                  <a:noFill/>
                </a:ln>
                <a:solidFill>
                  <a:srgbClr val="7030A0"/>
                </a:solidFill>
                <a:effectLst/>
                <a:uLnTx/>
                <a:uFillTx/>
                <a:latin typeface="Calibri" panose="020F0502020204030204"/>
                <a:ea typeface="+mn-ea"/>
                <a:cs typeface="+mn-cs"/>
              </a:rPr>
              <a:t>là</a:t>
            </a:r>
            <a:r>
              <a:rPr kumimoji="0" lang="en-US" sz="4800" b="0" i="0" u="none" strike="noStrike" kern="1200" cap="none" spc="0" normalizeH="0" baseline="0" noProof="0">
                <a:ln>
                  <a:noFill/>
                </a:ln>
                <a:solidFill>
                  <a:srgbClr val="7030A0"/>
                </a:solidFill>
                <a:effectLst/>
                <a:uLnTx/>
                <a:uFillTx/>
                <a:latin typeface="Calibri" panose="020F0502020204030204"/>
                <a:ea typeface="+mn-ea"/>
                <a:cs typeface="+mn-cs"/>
              </a:rPr>
              <a:t> Na, </a:t>
            </a:r>
            <a:r>
              <a:rPr kumimoji="0" lang="en-US" sz="4800" b="0" i="0" u="none" strike="noStrike" kern="1200" cap="none" spc="0" normalizeH="0" baseline="0" noProof="0" dirty="0" err="1">
                <a:ln>
                  <a:noFill/>
                </a:ln>
                <a:solidFill>
                  <a:srgbClr val="7030A0"/>
                </a:solidFill>
                <a:effectLst/>
                <a:uLnTx/>
                <a:uFillTx/>
                <a:latin typeface="Calibri" panose="020F0502020204030204"/>
                <a:ea typeface="+mn-ea"/>
                <a:cs typeface="+mn-cs"/>
              </a:rPr>
              <a:t>em</a:t>
            </a:r>
            <a:r>
              <a:rPr kumimoji="0" lang="en-US" sz="48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srgbClr val="7030A0"/>
                </a:solidFill>
                <a:effectLst/>
                <a:uLnTx/>
                <a:uFillTx/>
                <a:latin typeface="Calibri" panose="020F0502020204030204"/>
                <a:ea typeface="+mn-ea"/>
                <a:cs typeface="+mn-cs"/>
              </a:rPr>
              <a:t>sẽ</a:t>
            </a:r>
            <a:r>
              <a:rPr kumimoji="0" lang="en-US" sz="48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srgbClr val="7030A0"/>
                </a:solidFill>
                <a:effectLst/>
                <a:uLnTx/>
                <a:uFillTx/>
                <a:latin typeface="Calibri" panose="020F0502020204030204"/>
                <a:ea typeface="+mn-ea"/>
                <a:cs typeface="+mn-cs"/>
              </a:rPr>
              <a:t>làm</a:t>
            </a:r>
            <a:r>
              <a:rPr kumimoji="0" lang="en-US" sz="48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srgbClr val="7030A0"/>
                </a:solidFill>
                <a:effectLst/>
                <a:uLnTx/>
                <a:uFillTx/>
                <a:latin typeface="Calibri" panose="020F0502020204030204"/>
                <a:ea typeface="+mn-ea"/>
                <a:cs typeface="+mn-cs"/>
              </a:rPr>
              <a:t>gì</a:t>
            </a:r>
            <a:r>
              <a:rPr kumimoji="0" lang="en-US" sz="4800" b="0" i="0" u="none" strike="noStrike" kern="1200" cap="none" spc="0" normalizeH="0" baseline="0" noProof="0" dirty="0">
                <a:ln>
                  <a:noFill/>
                </a:ln>
                <a:solidFill>
                  <a:srgbClr val="7030A0"/>
                </a:solidFill>
                <a:effectLst/>
                <a:uLnTx/>
                <a:uFillTx/>
                <a:latin typeface="Calibri" panose="020F0502020204030204"/>
                <a:ea typeface="+mn-ea"/>
                <a:cs typeface="+mn-cs"/>
              </a:rPr>
              <a:t>?</a:t>
            </a:r>
          </a:p>
        </p:txBody>
      </p:sp>
      <p:pic>
        <p:nvPicPr>
          <p:cNvPr id="4" name="Picture 3">
            <a:extLst>
              <a:ext uri="{FF2B5EF4-FFF2-40B4-BE49-F238E27FC236}">
                <a16:creationId xmlns:a16="http://schemas.microsoft.com/office/drawing/2014/main" id="{79BC80B1-787A-42F8-9087-363EAC6576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0230" y="1340645"/>
            <a:ext cx="8816809" cy="4337379"/>
          </a:xfrm>
          <a:prstGeom prst="rect">
            <a:avLst/>
          </a:prstGeom>
        </p:spPr>
      </p:pic>
    </p:spTree>
    <p:extLst>
      <p:ext uri="{BB962C8B-B14F-4D97-AF65-F5344CB8AC3E}">
        <p14:creationId xmlns:p14="http://schemas.microsoft.com/office/powerpoint/2010/main" val="38997374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10" descr="Giáo Viên Hình ảnh | Định dạng hình ảnh PSD 401442346| vn.lovepik.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10000" r="90000">
                        <a14:foregroundMark x1="56977" y1="9419" x2="56977" y2="9419"/>
                        <a14:foregroundMark x1="49535" y1="9884" x2="49535" y2="988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455721" y="1627240"/>
            <a:ext cx="6171790" cy="538316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094C03F-0CAB-470C-90C7-9FDBFE4A5678}"/>
              </a:ext>
            </a:extLst>
          </p:cNvPr>
          <p:cNvSpPr/>
          <p:nvPr/>
        </p:nvSpPr>
        <p:spPr>
          <a:xfrm>
            <a:off x="2824399" y="2269467"/>
            <a:ext cx="6783976" cy="1600375"/>
          </a:xfrm>
          <a:prstGeom prst="rect">
            <a:avLst/>
          </a:prstGeom>
        </p:spPr>
        <p:txBody>
          <a:bodyPr wrap="square">
            <a:spAutoFit/>
          </a:bodyPr>
          <a:lstStyle/>
          <a:p>
            <a:pPr algn="ctr">
              <a:lnSpc>
                <a:spcPct val="115000"/>
              </a:lnSpc>
            </a:pPr>
            <a:r>
              <a:rPr lang="en-US" sz="44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Sắm</a:t>
            </a:r>
            <a:r>
              <a:rPr lang="en-US" sz="4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vai</a:t>
            </a:r>
            <a:r>
              <a:rPr lang="en-US" sz="440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pPr>
            <a:r>
              <a:rPr lang="en-US" sz="440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giải</a:t>
            </a:r>
            <a:r>
              <a:rPr lang="en-US" sz="4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quyết</a:t>
            </a:r>
            <a:r>
              <a:rPr lang="en-US" sz="4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tình</a:t>
            </a:r>
            <a:r>
              <a:rPr lang="en-US" sz="4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huống</a:t>
            </a:r>
            <a:endParaRPr lang="en-US" sz="4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Cloud 6">
            <a:extLst>
              <a:ext uri="{FF2B5EF4-FFF2-40B4-BE49-F238E27FC236}">
                <a16:creationId xmlns:a16="http://schemas.microsoft.com/office/drawing/2014/main" id="{6204B9C0-C72D-4AA0-A3CA-469DD955962D}"/>
              </a:ext>
            </a:extLst>
          </p:cNvPr>
          <p:cNvSpPr/>
          <p:nvPr/>
        </p:nvSpPr>
        <p:spPr>
          <a:xfrm>
            <a:off x="4419599" y="523002"/>
            <a:ext cx="3367909" cy="1915279"/>
          </a:xfrm>
          <a:prstGeom prst="clou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Times New Roman" panose="02020603050405020304" pitchFamily="18" charset="0"/>
                <a:cs typeface="Times New Roman" panose="02020603050405020304" pitchFamily="18" charset="0"/>
              </a:rPr>
              <a:t>Thảo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luận</a:t>
            </a:r>
            <a:r>
              <a:rPr lang="en-US" sz="3600" b="1" dirty="0">
                <a:solidFill>
                  <a:srgbClr val="FF0000"/>
                </a:solidFill>
                <a:latin typeface="Times New Roman" panose="02020603050405020304" pitchFamily="18" charset="0"/>
                <a:cs typeface="Times New Roman" panose="02020603050405020304" pitchFamily="18" charset="0"/>
              </a:rPr>
              <a:t> </a:t>
            </a:r>
          </a:p>
          <a:p>
            <a:pPr algn="ctr"/>
            <a:r>
              <a:rPr lang="en-US" sz="3600" b="1" dirty="0" err="1">
                <a:solidFill>
                  <a:srgbClr val="FF0000"/>
                </a:solidFill>
                <a:latin typeface="Times New Roman" panose="02020603050405020304" pitchFamily="18" charset="0"/>
                <a:cs typeface="Times New Roman" panose="02020603050405020304" pitchFamily="18" charset="0"/>
              </a:rPr>
              <a:t>Nhóm</a:t>
            </a:r>
            <a:r>
              <a:rPr lang="en-US" sz="3600" b="1" dirty="0">
                <a:solidFill>
                  <a:srgbClr val="FF0000"/>
                </a:solidFill>
                <a:latin typeface="Times New Roman" panose="02020603050405020304" pitchFamily="18" charset="0"/>
                <a:cs typeface="Times New Roman" panose="02020603050405020304" pitchFamily="18" charset="0"/>
              </a:rPr>
              <a:t> 4</a:t>
            </a:r>
          </a:p>
        </p:txBody>
      </p:sp>
    </p:spTree>
    <p:extLst>
      <p:ext uri="{BB962C8B-B14F-4D97-AF65-F5344CB8AC3E}">
        <p14:creationId xmlns:p14="http://schemas.microsoft.com/office/powerpoint/2010/main" val="1894009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F8F3E77C-8B83-4172-B2E7-EF53F2F67216}"/>
              </a:ext>
            </a:extLst>
          </p:cNvPr>
          <p:cNvSpPr/>
          <p:nvPr/>
        </p:nvSpPr>
        <p:spPr>
          <a:xfrm>
            <a:off x="314969" y="242276"/>
            <a:ext cx="11601259" cy="6448955"/>
          </a:xfrm>
          <a:prstGeom prst="roundRect">
            <a:avLst/>
          </a:prstGeom>
          <a:solidFill>
            <a:srgbClr val="FFFFFF">
              <a:alpha val="61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AA90BA9-0EE8-4C86-A54B-0B931091C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946" y="1621218"/>
            <a:ext cx="4824066" cy="3615564"/>
          </a:xfrm>
          <a:prstGeom prst="rect">
            <a:avLst/>
          </a:prstGeom>
        </p:spPr>
      </p:pic>
      <p:sp>
        <p:nvSpPr>
          <p:cNvPr id="4" name="Rectangle 3">
            <a:extLst>
              <a:ext uri="{FF2B5EF4-FFF2-40B4-BE49-F238E27FC236}">
                <a16:creationId xmlns:a16="http://schemas.microsoft.com/office/drawing/2014/main" id="{4FC00866-3D4D-4C8F-896D-D7D30F3ACAF2}"/>
              </a:ext>
            </a:extLst>
          </p:cNvPr>
          <p:cNvSpPr/>
          <p:nvPr/>
        </p:nvSpPr>
        <p:spPr>
          <a:xfrm>
            <a:off x="5738656" y="589042"/>
            <a:ext cx="6125308" cy="5755422"/>
          </a:xfrm>
          <a:prstGeom prst="rect">
            <a:avLst/>
          </a:prstGeom>
        </p:spPr>
        <p:txBody>
          <a:bodyPr wrap="square">
            <a:spAutoFit/>
          </a:bodyPr>
          <a:lstStyle/>
          <a:p>
            <a:pPr algn="just">
              <a:lnSpc>
                <a:spcPct val="115000"/>
              </a:lnSpc>
            </a:pPr>
            <a:r>
              <a:rPr lang="vi-VN" sz="32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Tình</a:t>
            </a:r>
            <a:r>
              <a:rPr lang="vi-VN"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huống</a:t>
            </a:r>
            <a:r>
              <a:rPr lang="vi-VN"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 Các bạn HS đang làm vệ sinh sân trường. Một bạn nữ nói: “ Sao Bin hứa đến sớm mà chưa thấy nhỉ?”. Phía xa, Bin hối hả chạy đến. Nếu em là Bin, em sẽ làm g</a:t>
            </a: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ì</a:t>
            </a:r>
            <a:r>
              <a:rPr lang="vi-VN"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45720" marR="0" algn="just">
              <a:lnSpc>
                <a:spcPct val="115000"/>
              </a:lnSpc>
              <a:spcBef>
                <a:spcPts val="0"/>
              </a:spcBef>
              <a:spcAft>
                <a:spcPts val="0"/>
              </a:spcAft>
            </a:pPr>
            <a:r>
              <a:rPr lang="vi-VN"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+Sẽ xin lỗi và nói rõ lí do đến muộn, hứa sẽ không tái phạm nữa và nhiệt tình tham gia công việc để bù đắp cho việc mình đến muộn.</a:t>
            </a:r>
            <a:endParaRPr lang="en-US" sz="32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343987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F8F3E77C-8B83-4172-B2E7-EF53F2F67216}"/>
              </a:ext>
            </a:extLst>
          </p:cNvPr>
          <p:cNvSpPr/>
          <p:nvPr/>
        </p:nvSpPr>
        <p:spPr>
          <a:xfrm>
            <a:off x="314969" y="242276"/>
            <a:ext cx="11601259" cy="6448955"/>
          </a:xfrm>
          <a:prstGeom prst="roundRect">
            <a:avLst/>
          </a:prstGeom>
          <a:solidFill>
            <a:srgbClr val="FFFFFF">
              <a:alpha val="61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4FC00866-3D4D-4C8F-896D-D7D30F3ACAF2}"/>
              </a:ext>
            </a:extLst>
          </p:cNvPr>
          <p:cNvSpPr/>
          <p:nvPr/>
        </p:nvSpPr>
        <p:spPr>
          <a:xfrm>
            <a:off x="808119" y="4302901"/>
            <a:ext cx="11068912" cy="1952522"/>
          </a:xfrm>
          <a:prstGeom prst="rect">
            <a:avLst/>
          </a:prstGeom>
        </p:spPr>
        <p:txBody>
          <a:bodyPr wrap="square">
            <a:spAutoFit/>
          </a:bodyPr>
          <a:lstStyle/>
          <a:p>
            <a:pPr lvl="0" algn="ctr">
              <a:lnSpc>
                <a:spcPct val="115000"/>
              </a:lnSpc>
            </a:pPr>
            <a:r>
              <a:rPr lang="vi-VN" sz="3600" b="1"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Tình huống 2: Na xin mẹ sang nhà Cốm chơi, đến 10 giờ sẽ đi về . Nhưng đến 10 giờ Cốm và các bạn đề nghị Na ở lại chơi thêm chút nữa. Nếu em là Na, em sẽ làm gì? </a:t>
            </a:r>
          </a:p>
        </p:txBody>
      </p:sp>
      <p:pic>
        <p:nvPicPr>
          <p:cNvPr id="5" name="Picture 4">
            <a:extLst>
              <a:ext uri="{FF2B5EF4-FFF2-40B4-BE49-F238E27FC236}">
                <a16:creationId xmlns:a16="http://schemas.microsoft.com/office/drawing/2014/main" id="{252A06CA-AF34-45B6-8AC9-8FFBEB3A88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0888" y="379493"/>
            <a:ext cx="7089420" cy="3487600"/>
          </a:xfrm>
          <a:prstGeom prst="rect">
            <a:avLst/>
          </a:prstGeom>
        </p:spPr>
      </p:pic>
      <p:sp>
        <p:nvSpPr>
          <p:cNvPr id="6" name="Rectangle 5">
            <a:extLst>
              <a:ext uri="{FF2B5EF4-FFF2-40B4-BE49-F238E27FC236}">
                <a16:creationId xmlns:a16="http://schemas.microsoft.com/office/drawing/2014/main" id="{3CC0CD2A-BA0C-469A-BCF3-1EF5C953CE44}"/>
              </a:ext>
            </a:extLst>
          </p:cNvPr>
          <p:cNvSpPr/>
          <p:nvPr/>
        </p:nvSpPr>
        <p:spPr>
          <a:xfrm>
            <a:off x="571343" y="4302901"/>
            <a:ext cx="11542463" cy="1963294"/>
          </a:xfrm>
          <a:prstGeom prst="rect">
            <a:avLst/>
          </a:prstGeom>
        </p:spPr>
        <p:txBody>
          <a:bodyPr wrap="square">
            <a:spAutoFit/>
          </a:bodyPr>
          <a:lstStyle/>
          <a:p>
            <a:pPr marL="45720" lvl="0" algn="ctr">
              <a:lnSpc>
                <a:spcPct val="115000"/>
              </a:lnSpc>
            </a:pPr>
            <a:r>
              <a:rPr lang="vi-VN" sz="3600" b="1" i="1">
                <a:solidFill>
                  <a:srgbClr val="7030A0"/>
                </a:solidFill>
                <a:latin typeface="Times New Roman" panose="02020603050405020304" pitchFamily="18" charset="0"/>
                <a:ea typeface="Calibri" panose="020F0502020204030204" pitchFamily="34" charset="0"/>
                <a:cs typeface="Times New Roman" panose="02020603050405020304" pitchFamily="18" charset="0"/>
              </a:rPr>
              <a:t>Sẽ dừng cuộc chơi và nói rõ lí do với Cốm. Vì đã hứa về lúc 10 giờ nên phải về lúc 10 giờ để giữ chữ tín với mẹ.Như vậy lần sau mẹ sẽ tin tưởng và cho Na đi chơi tiếp.</a:t>
            </a:r>
            <a:endParaRPr kumimoji="0" lang="en-US" sz="3600" b="1" i="0" u="none" strike="noStrike" kern="1200" cap="none" spc="0" normalizeH="0" baseline="0" noProof="0" dirty="0">
              <a:ln>
                <a:noFill/>
              </a:ln>
              <a:solidFill>
                <a:srgbClr val="7030A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17435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14" presetClass="exit" presetSubtype="10" fill="hold" grpId="1" nodeType="withEffect">
                                  <p:stCondLst>
                                    <p:cond delay="0"/>
                                  </p:stCondLst>
                                  <p:childTnLst>
                                    <p:animEffect transition="out" filter="randombar(horizontal)">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80010"/>
            <a:ext cx="12207109" cy="7018020"/>
          </a:xfrm>
          <a:prstGeom prst="rect">
            <a:avLst/>
          </a:prstGeom>
        </p:spPr>
      </p:pic>
      <p:sp>
        <p:nvSpPr>
          <p:cNvPr id="5" name="Rectangle 4"/>
          <p:cNvSpPr/>
          <p:nvPr/>
        </p:nvSpPr>
        <p:spPr>
          <a:xfrm>
            <a:off x="1440513" y="1128736"/>
            <a:ext cx="9326082" cy="3416320"/>
          </a:xfrm>
          <a:prstGeom prst="rect">
            <a:avLst/>
          </a:prstGeom>
        </p:spPr>
        <p:txBody>
          <a:bodyPr wrap="square">
            <a:spAutoFit/>
          </a:bodyPr>
          <a:lstStyle/>
          <a:p>
            <a:pPr algn="ctr"/>
            <a:r>
              <a:rPr lang="vi-VN" sz="5200" dirty="0">
                <a:solidFill>
                  <a:schemeClr val="bg1"/>
                </a:solidFill>
                <a:latin typeface="+mj-lt"/>
              </a:rPr>
              <a:t>S</a:t>
            </a:r>
            <a:r>
              <a:rPr lang="en-US" sz="5200" dirty="0">
                <a:solidFill>
                  <a:schemeClr val="bg1"/>
                </a:solidFill>
                <a:latin typeface="+mj-lt"/>
                <a:cs typeface="Arial" panose="020B0604020202020204" pitchFamily="34" charset="0"/>
              </a:rPr>
              <a:t>u</a:t>
            </a:r>
            <a:r>
              <a:rPr lang="vi-VN" sz="5200" dirty="0">
                <a:solidFill>
                  <a:schemeClr val="bg1"/>
                </a:solidFill>
                <a:latin typeface="+mj-lt"/>
              </a:rPr>
              <a:t>y nghĩ thật kỹ trước khi hứa, hứa những việc vừa sức với bản thân và khả năng thực hiện được mới hứa.</a:t>
            </a:r>
            <a:endParaRPr lang="en-US" sz="5200" dirty="0">
              <a:solidFill>
                <a:schemeClr val="bg1"/>
              </a:solidFill>
              <a:latin typeface="+mj-lt"/>
            </a:endParaRPr>
          </a:p>
        </p:txBody>
      </p:sp>
    </p:spTree>
    <p:extLst>
      <p:ext uri="{BB962C8B-B14F-4D97-AF65-F5344CB8AC3E}">
        <p14:creationId xmlns:p14="http://schemas.microsoft.com/office/powerpoint/2010/main" val="26957368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al 3"/>
          <p:cNvSpPr/>
          <p:nvPr/>
        </p:nvSpPr>
        <p:spPr>
          <a:xfrm>
            <a:off x="3539613" y="3849329"/>
            <a:ext cx="5722374" cy="30086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1"/>
          <p:cNvSpPr txBox="1"/>
          <p:nvPr/>
        </p:nvSpPr>
        <p:spPr>
          <a:xfrm>
            <a:off x="3368163" y="3888658"/>
            <a:ext cx="5722374" cy="230832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sz="4800">
                <a:ln>
                  <a:solidFill>
                    <a:srgbClr val="FFFF99"/>
                  </a:solidFill>
                </a:ln>
                <a:solidFill>
                  <a:srgbClr val="002060"/>
                </a:solidFill>
                <a:effectLst>
                  <a:glow rad="228600">
                    <a:srgbClr val="FFC000">
                      <a:satMod val="175000"/>
                      <a:alpha val="40000"/>
                    </a:srgbClr>
                  </a:glow>
                </a:effectLst>
                <a:latin typeface="Coiny" panose="02000903060500060000" pitchFamily="2" charset="0"/>
                <a:ea typeface="LNTH-LuoLuoNotangYuanTi 1" pitchFamily="2" charset="-128"/>
                <a:cs typeface="LNTH-LuoLuoNotangYuanTi 1" pitchFamily="2" charset="-128"/>
              </a:rPr>
              <a:t>Nhận xét ý kiến của các bạn về việc giữ lời hứa</a:t>
            </a:r>
          </a:p>
        </p:txBody>
      </p:sp>
    </p:spTree>
    <p:extLst>
      <p:ext uri="{BB962C8B-B14F-4D97-AF65-F5344CB8AC3E}">
        <p14:creationId xmlns:p14="http://schemas.microsoft.com/office/powerpoint/2010/main" val="4078418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Trọn Bộ 50 Phông Powerpoint Dễ Thương Cho Slide Powerpoint, Mẫu Powerpoint  Mẫu Ppt Dễ Thương The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060698" y="638536"/>
            <a:ext cx="4840964" cy="1323439"/>
          </a:xfrm>
          <a:prstGeom prst="rect">
            <a:avLst/>
          </a:prstGeom>
          <a:noFill/>
        </p:spPr>
        <p:txBody>
          <a:bodyPr wrap="square" rtlCol="0">
            <a:spAutoFit/>
          </a:bodyPr>
          <a:lstStyle/>
          <a:p>
            <a:pPr algn="ctr"/>
            <a:r>
              <a:rPr lang="en-US" sz="4000" dirty="0" err="1">
                <a:solidFill>
                  <a:srgbClr val="FF0000"/>
                </a:solidFill>
                <a:latin typeface="Arial" panose="020B0604020202020204" pitchFamily="34" charset="0"/>
                <a:cs typeface="Arial" panose="020B0604020202020204" pitchFamily="34" charset="0"/>
              </a:rPr>
              <a:t>Thảo</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luận</a:t>
            </a:r>
            <a:r>
              <a:rPr lang="en-US" sz="4000" dirty="0">
                <a:solidFill>
                  <a:srgbClr val="FF0000"/>
                </a:solidFill>
                <a:latin typeface="Arial" panose="020B0604020202020204" pitchFamily="34" charset="0"/>
                <a:cs typeface="Arial" panose="020B0604020202020204" pitchFamily="34" charset="0"/>
              </a:rPr>
              <a:t> </a:t>
            </a:r>
          </a:p>
          <a:p>
            <a:pPr algn="ctr"/>
            <a:r>
              <a:rPr lang="en-US" sz="4000" dirty="0" err="1">
                <a:solidFill>
                  <a:srgbClr val="FF0000"/>
                </a:solidFill>
                <a:latin typeface="Arial" panose="020B0604020202020204" pitchFamily="34" charset="0"/>
                <a:cs typeface="Arial" panose="020B0604020202020204" pitchFamily="34" charset="0"/>
              </a:rPr>
              <a:t>nhóm</a:t>
            </a:r>
            <a:r>
              <a:rPr lang="en-US" sz="4000" dirty="0">
                <a:solidFill>
                  <a:srgbClr val="FF0000"/>
                </a:solidFill>
                <a:latin typeface="Arial" panose="020B0604020202020204" pitchFamily="34" charset="0"/>
                <a:cs typeface="Arial" panose="020B0604020202020204" pitchFamily="34" charset="0"/>
              </a:rPr>
              <a:t> 2 </a:t>
            </a:r>
            <a:r>
              <a:rPr lang="en-US" sz="4000" dirty="0" err="1">
                <a:solidFill>
                  <a:srgbClr val="FF0000"/>
                </a:solidFill>
                <a:latin typeface="Arial" panose="020B0604020202020204" pitchFamily="34" charset="0"/>
                <a:cs typeface="Arial" panose="020B0604020202020204" pitchFamily="34" charset="0"/>
              </a:rPr>
              <a:t>sắm</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vai</a:t>
            </a:r>
            <a:endParaRPr lang="en-US" sz="4000" dirty="0">
              <a:solidFill>
                <a:srgbClr val="FF0000"/>
              </a:solidFill>
              <a:latin typeface="Arial" panose="020B0604020202020204" pitchFamily="34" charset="0"/>
              <a:cs typeface="Arial" panose="020B0604020202020204" pitchFamily="34" charset="0"/>
            </a:endParaRPr>
          </a:p>
        </p:txBody>
      </p:sp>
      <p:sp>
        <p:nvSpPr>
          <p:cNvPr id="5" name="Rectangle 4"/>
          <p:cNvSpPr/>
          <p:nvPr/>
        </p:nvSpPr>
        <p:spPr>
          <a:xfrm>
            <a:off x="2623588" y="1828625"/>
            <a:ext cx="8682185" cy="1583447"/>
          </a:xfrm>
          <a:prstGeom prst="rect">
            <a:avLst/>
          </a:prstGeom>
        </p:spPr>
        <p:txBody>
          <a:bodyPr wrap="none">
            <a:spAutoFit/>
          </a:bodyPr>
          <a:lstStyle/>
          <a:p>
            <a:pPr algn="just">
              <a:lnSpc>
                <a:spcPct val="115000"/>
              </a:lnSpc>
            </a:pPr>
            <a:r>
              <a:rPr lang="vi-VN" sz="4400" dirty="0">
                <a:solidFill>
                  <a:srgbClr val="00B0F0"/>
                </a:solidFill>
                <a:latin typeface="Arial" panose="020B0604020202020204" pitchFamily="34" charset="0"/>
                <a:ea typeface="Calibri" panose="020F0502020204030204" pitchFamily="34" charset="0"/>
                <a:cs typeface="Arial" panose="020B0604020202020204" pitchFamily="34" charset="0"/>
              </a:rPr>
              <a:t>1 bạn vai nguời phỏng vấn, </a:t>
            </a:r>
            <a:endParaRPr lang="en-US" sz="4400" dirty="0">
              <a:solidFill>
                <a:srgbClr val="00B0F0"/>
              </a:solidFill>
              <a:latin typeface="Arial" panose="020B0604020202020204" pitchFamily="34" charset="0"/>
              <a:ea typeface="Calibri" panose="020F0502020204030204" pitchFamily="34" charset="0"/>
              <a:cs typeface="Arial" panose="020B0604020202020204" pitchFamily="34" charset="0"/>
            </a:endParaRPr>
          </a:p>
          <a:p>
            <a:pPr algn="just">
              <a:lnSpc>
                <a:spcPct val="115000"/>
              </a:lnSpc>
            </a:pPr>
            <a:r>
              <a:rPr lang="vi-VN" sz="4400" dirty="0">
                <a:solidFill>
                  <a:srgbClr val="00B0F0"/>
                </a:solidFill>
                <a:latin typeface="Arial" panose="020B0604020202020204" pitchFamily="34" charset="0"/>
                <a:ea typeface="Calibri" panose="020F0502020204030204" pitchFamily="34" charset="0"/>
                <a:cs typeface="Arial" panose="020B0604020202020204" pitchFamily="34" charset="0"/>
              </a:rPr>
              <a:t>1 bạn vai người trả lời phỏng vấn.</a:t>
            </a:r>
            <a:endParaRPr lang="en-US" sz="4400" dirty="0">
              <a:solidFill>
                <a:srgbClr val="00B0F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64927255"/>
      </p:ext>
    </p:extLst>
  </p:cSld>
  <p:clrMapOvr>
    <a:masterClrMapping/>
  </p:clrMapOvr>
  <p:transition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F8F3E77C-8B83-4172-B2E7-EF53F2F67216}"/>
              </a:ext>
            </a:extLst>
          </p:cNvPr>
          <p:cNvSpPr/>
          <p:nvPr/>
        </p:nvSpPr>
        <p:spPr>
          <a:xfrm>
            <a:off x="314969" y="242276"/>
            <a:ext cx="11601259" cy="6448955"/>
          </a:xfrm>
          <a:prstGeom prst="roundRect">
            <a:avLst/>
          </a:prstGeom>
          <a:solidFill>
            <a:srgbClr val="FFFFFF">
              <a:alpha val="61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41264F3-8C2F-4F26-A88F-59236A1C64C7}"/>
              </a:ext>
            </a:extLst>
          </p:cNvPr>
          <p:cNvSpPr/>
          <p:nvPr/>
        </p:nvSpPr>
        <p:spPr>
          <a:xfrm>
            <a:off x="657773" y="892362"/>
            <a:ext cx="10915650" cy="5148782"/>
          </a:xfrm>
          <a:prstGeom prst="rect">
            <a:avLst/>
          </a:prstGeom>
        </p:spPr>
        <p:txBody>
          <a:bodyPr wrap="square">
            <a:spAutoFit/>
          </a:bodyPr>
          <a:lstStyle/>
          <a:p>
            <a:pPr algn="just">
              <a:lnSpc>
                <a:spcPct val="115000"/>
              </a:lnSpc>
            </a:pPr>
            <a:r>
              <a:rPr lang="en-US" sz="3600" u="sng"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Ví</a:t>
            </a:r>
            <a:r>
              <a:rPr lang="en-US" sz="3600" u="sng"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u="sng"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dụ</a:t>
            </a:r>
            <a:r>
              <a:rPr lang="vi-VN" sz="3600" u="sng"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endParaRPr lang="en-US" sz="3600" dirty="0">
              <a:solidFill>
                <a:srgbClr val="00B0F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vi-VN" sz="3600"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Bạn A: </a:t>
            </a:r>
            <a:r>
              <a:rPr lang="vi-VN" sz="3600" dirty="0">
                <a:latin typeface="Times New Roman" panose="02020603050405020304" pitchFamily="18" charset="0"/>
                <a:ea typeface="Calibri" panose="020F0502020204030204" pitchFamily="34" charset="0"/>
                <a:cs typeface="Times New Roman" panose="02020603050405020304" pitchFamily="18" charset="0"/>
              </a:rPr>
              <a:t>Xin chào bạn, mình là Lan, phóng viên của đài truyền hình. Mình có thể phỏng vấn bạn về việc giữ lời hứa được không?</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vi-VN" sz="3600" dirty="0">
                <a:latin typeface="Times New Roman" panose="02020603050405020304" pitchFamily="18" charset="0"/>
                <a:ea typeface="Calibri" panose="020F0502020204030204" pitchFamily="34" charset="0"/>
                <a:cs typeface="Times New Roman" panose="02020603050405020304" pitchFamily="18" charset="0"/>
              </a:rPr>
              <a:t>  </a:t>
            </a:r>
            <a:r>
              <a:rPr lang="vi-VN" sz="3600"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Bạn B: </a:t>
            </a:r>
            <a:r>
              <a:rPr lang="vi-VN" sz="3600" dirty="0">
                <a:latin typeface="Times New Roman" panose="02020603050405020304" pitchFamily="18" charset="0"/>
                <a:ea typeface="Calibri" panose="020F0502020204030204" pitchFamily="34" charset="0"/>
                <a:cs typeface="Times New Roman" panose="02020603050405020304" pitchFamily="18" charset="0"/>
              </a:rPr>
              <a:t>Mình rất sẵn sàng.</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vi-VN" sz="3600" dirty="0">
                <a:latin typeface="Times New Roman" panose="02020603050405020304" pitchFamily="18" charset="0"/>
                <a:ea typeface="Calibri" panose="020F0502020204030204" pitchFamily="34" charset="0"/>
                <a:cs typeface="Times New Roman" panose="02020603050405020304" pitchFamily="18" charset="0"/>
              </a:rPr>
              <a:t>  </a:t>
            </a:r>
            <a:r>
              <a:rPr lang="vi-VN" sz="3600"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Bạn A: </a:t>
            </a:r>
            <a:r>
              <a:rPr lang="vi-VN" sz="3600" dirty="0">
                <a:latin typeface="Times New Roman" panose="02020603050405020304" pitchFamily="18" charset="0"/>
                <a:ea typeface="Calibri" panose="020F0502020204030204" pitchFamily="34" charset="0"/>
                <a:cs typeface="Times New Roman" panose="02020603050405020304" pitchFamily="18" charset="0"/>
              </a:rPr>
              <a:t>Bạn có nhận xét gì về suy nghĩ: “ Chỉ cần hứa cho người khác vui lòng, không nhất thiết phải thực hiên lời hứa”. Theo bạn suy nghĩ này là đúng hay sai? Vì sao?</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47628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al 3"/>
          <p:cNvSpPr/>
          <p:nvPr/>
        </p:nvSpPr>
        <p:spPr>
          <a:xfrm>
            <a:off x="3539613" y="3849329"/>
            <a:ext cx="5722374" cy="30086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1"/>
          <p:cNvSpPr txBox="1"/>
          <p:nvPr/>
        </p:nvSpPr>
        <p:spPr>
          <a:xfrm>
            <a:off x="3539613" y="4517308"/>
            <a:ext cx="5722374"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sz="6600">
                <a:ln>
                  <a:solidFill>
                    <a:srgbClr val="FFFF99"/>
                  </a:solidFill>
                </a:ln>
                <a:solidFill>
                  <a:srgbClr val="002060"/>
                </a:solidFill>
                <a:effectLst>
                  <a:glow rad="228600">
                    <a:srgbClr val="FFC000">
                      <a:satMod val="175000"/>
                      <a:alpha val="40000"/>
                    </a:srgbClr>
                  </a:glow>
                </a:effectLst>
                <a:latin typeface="Coiny" panose="02000903060500060000" pitchFamily="2" charset="0"/>
                <a:ea typeface="LNTH-LuoLuoNotangYuanTi 1" pitchFamily="2" charset="-128"/>
                <a:cs typeface="LNTH-LuoLuoNotangYuanTi 1" pitchFamily="2" charset="-128"/>
              </a:rPr>
              <a:t>3. Vận dụng</a:t>
            </a:r>
          </a:p>
        </p:txBody>
      </p:sp>
    </p:spTree>
    <p:extLst>
      <p:ext uri="{BB962C8B-B14F-4D97-AF65-F5344CB8AC3E}">
        <p14:creationId xmlns:p14="http://schemas.microsoft.com/office/powerpoint/2010/main" val="1494317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F8F3E77C-8B83-4172-B2E7-EF53F2F67216}"/>
              </a:ext>
            </a:extLst>
          </p:cNvPr>
          <p:cNvSpPr/>
          <p:nvPr/>
        </p:nvSpPr>
        <p:spPr>
          <a:xfrm>
            <a:off x="314969" y="242276"/>
            <a:ext cx="11601259" cy="6448955"/>
          </a:xfrm>
          <a:prstGeom prst="roundRect">
            <a:avLst/>
          </a:prstGeom>
          <a:solidFill>
            <a:srgbClr val="FFFFFF">
              <a:alpha val="61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41264F3-8C2F-4F26-A88F-59236A1C64C7}"/>
              </a:ext>
            </a:extLst>
          </p:cNvPr>
          <p:cNvSpPr/>
          <p:nvPr/>
        </p:nvSpPr>
        <p:spPr>
          <a:xfrm>
            <a:off x="1104804" y="1650201"/>
            <a:ext cx="10772227" cy="4254563"/>
          </a:xfrm>
          <a:prstGeom prst="rect">
            <a:avLst/>
          </a:prstGeom>
        </p:spPr>
        <p:txBody>
          <a:bodyPr wrap="square">
            <a:spAutoFit/>
          </a:bodyPr>
          <a:lstStyle/>
          <a:p>
            <a:pPr lvl="0">
              <a:lnSpc>
                <a:spcPct val="115000"/>
              </a:lnSpc>
            </a:pPr>
            <a:r>
              <a:rPr lang="vi-VN" sz="6000" b="1">
                <a:latin typeface="Times New Roman" panose="02020603050405020304" pitchFamily="18" charset="0"/>
                <a:ea typeface="Calibri" panose="020F0502020204030204" pitchFamily="34" charset="0"/>
                <a:cs typeface="Times New Roman" panose="02020603050405020304" pitchFamily="18" charset="0"/>
              </a:rPr>
              <a:t>+ Chia sẻ với người thân, gia đình và bạn bè về bài mới học.</a:t>
            </a:r>
          </a:p>
          <a:p>
            <a:pPr lvl="0">
              <a:lnSpc>
                <a:spcPct val="115000"/>
              </a:lnSpc>
            </a:pPr>
            <a:r>
              <a:rPr lang="vi-VN" sz="6000" b="1">
                <a:latin typeface="Times New Roman" panose="02020603050405020304" pitchFamily="18" charset="0"/>
                <a:ea typeface="Calibri" panose="020F0502020204030204" pitchFamily="34" charset="0"/>
                <a:cs typeface="Times New Roman" panose="02020603050405020304" pitchFamily="18" charset="0"/>
              </a:rPr>
              <a:t>+ Thực hiện giữ đúng lời hứa.</a:t>
            </a:r>
          </a:p>
          <a:p>
            <a:pPr lvl="0">
              <a:lnSpc>
                <a:spcPct val="115000"/>
              </a:lnSpc>
            </a:pPr>
            <a:endParaRPr lang="vi-VN" sz="6000" b="1" dirty="0" err="1">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460916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Hình chữ nhật: Góc Tròn 1">
            <a:extLst>
              <a:ext uri="{FF2B5EF4-FFF2-40B4-BE49-F238E27FC236}">
                <a16:creationId xmlns:a16="http://schemas.microsoft.com/office/drawing/2014/main" id="{D634F29B-8BD2-8006-E5EF-0F7CE82EFD48}"/>
              </a:ext>
            </a:extLst>
          </p:cNvPr>
          <p:cNvSpPr/>
          <p:nvPr/>
        </p:nvSpPr>
        <p:spPr>
          <a:xfrm>
            <a:off x="314970" y="769855"/>
            <a:ext cx="11215826" cy="5921376"/>
          </a:xfrm>
          <a:prstGeom prst="roundRect">
            <a:avLst/>
          </a:prstGeom>
          <a:solidFill>
            <a:srgbClr val="FFFFFF">
              <a:alpha val="61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168434" y="837446"/>
            <a:ext cx="12182634" cy="1200329"/>
          </a:xfrm>
          <a:prstGeom prst="rect">
            <a:avLst/>
          </a:prstGeom>
          <a:noFill/>
        </p:spPr>
        <p:txBody>
          <a:bodyPr wrap="square" rtlCol="0">
            <a:spAutoFit/>
          </a:bodyPr>
          <a:lstStyle/>
          <a:p>
            <a:pPr lvl="0" algn="ctr"/>
            <a:r>
              <a:rPr lang="en-US" sz="7200">
                <a:solidFill>
                  <a:srgbClr val="FF0000"/>
                </a:solidFill>
                <a:effectLst>
                  <a:glow rad="228600">
                    <a:srgbClr val="FFC000">
                      <a:satMod val="175000"/>
                      <a:alpha val="40000"/>
                    </a:srgbClr>
                  </a:glow>
                </a:effectLst>
                <a:latin typeface="iCiel Ciaobella" pitchFamily="50" charset="0"/>
              </a:rPr>
              <a:t>Vì sao phải giữ lời hứa?</a:t>
            </a:r>
            <a:endParaRPr lang="en-US" sz="7200" dirty="0" err="1">
              <a:solidFill>
                <a:srgbClr val="FF0000"/>
              </a:solidFill>
              <a:effectLst>
                <a:glow rad="228600">
                  <a:srgbClr val="FFC000">
                    <a:satMod val="175000"/>
                    <a:alpha val="40000"/>
                  </a:srgbClr>
                </a:glow>
              </a:effectLst>
              <a:latin typeface="iCiel Ciaobella" pitchFamily="50" charset="0"/>
            </a:endParaRPr>
          </a:p>
        </p:txBody>
      </p:sp>
      <p:sp>
        <p:nvSpPr>
          <p:cNvPr id="10" name="TextBox 9"/>
          <p:cNvSpPr txBox="1"/>
          <p:nvPr/>
        </p:nvSpPr>
        <p:spPr>
          <a:xfrm>
            <a:off x="939799" y="1827074"/>
            <a:ext cx="10198099" cy="707886"/>
          </a:xfrm>
          <a:prstGeom prst="rect">
            <a:avLst/>
          </a:prstGeom>
          <a:noFill/>
        </p:spPr>
        <p:txBody>
          <a:bodyPr wrap="square" rtlCol="0">
            <a:spAutoFit/>
          </a:bodyPr>
          <a:lstStyle/>
          <a:p>
            <a:pPr lvl="0" algn="just"/>
            <a:r>
              <a:rPr lang="en-US" sz="4000">
                <a:solidFill>
                  <a:prstClr val="black"/>
                </a:solidFill>
              </a:rPr>
              <a:t>+ Giữ lời hứa để giữ chữ tí, uy tín cho bản thân.</a:t>
            </a:r>
            <a:endParaRPr lang="en-US" sz="4000" dirty="0">
              <a:solidFill>
                <a:prstClr val="black"/>
              </a:solidFill>
            </a:endParaRPr>
          </a:p>
        </p:txBody>
      </p:sp>
      <p:sp>
        <p:nvSpPr>
          <p:cNvPr id="11" name="TextBox 10"/>
          <p:cNvSpPr txBox="1"/>
          <p:nvPr/>
        </p:nvSpPr>
        <p:spPr>
          <a:xfrm>
            <a:off x="939799" y="2631878"/>
            <a:ext cx="10198099" cy="1323439"/>
          </a:xfrm>
          <a:prstGeom prst="rect">
            <a:avLst/>
          </a:prstGeom>
          <a:noFill/>
        </p:spPr>
        <p:txBody>
          <a:bodyPr wrap="square" rtlCol="0">
            <a:spAutoFit/>
          </a:bodyPr>
          <a:lstStyle/>
          <a:p>
            <a:pPr lvl="0" algn="just"/>
            <a:r>
              <a:rPr lang="vi-VN" sz="4000">
                <a:solidFill>
                  <a:prstClr val="black"/>
                </a:solidFill>
                <a:latin typeface="Calibri" panose="020F0502020204030204"/>
              </a:rPr>
              <a:t>+</a:t>
            </a:r>
            <a:r>
              <a:rPr lang="en-US" sz="4000">
                <a:solidFill>
                  <a:prstClr val="black"/>
                </a:solidFill>
                <a:latin typeface="Calibri" panose="020F0502020204030204"/>
              </a:rPr>
              <a:t> </a:t>
            </a:r>
            <a:r>
              <a:rPr lang="vi-VN" sz="4000">
                <a:solidFill>
                  <a:prstClr val="black"/>
                </a:solidFill>
                <a:latin typeface="Calibri" panose="020F0502020204030204"/>
              </a:rPr>
              <a:t>Giữ lời hứa để mọi người tin tưởng, mến yêu và tôn trọng mình.</a:t>
            </a:r>
            <a:endParaRPr lang="vi-VN" sz="4000" dirty="0">
              <a:solidFill>
                <a:prstClr val="black"/>
              </a:solidFill>
              <a:latin typeface="Calibri" panose="020F0502020204030204"/>
            </a:endParaRPr>
          </a:p>
        </p:txBody>
      </p:sp>
      <p:sp>
        <p:nvSpPr>
          <p:cNvPr id="12" name="TextBox 11"/>
          <p:cNvSpPr txBox="1"/>
          <p:nvPr/>
        </p:nvSpPr>
        <p:spPr>
          <a:xfrm>
            <a:off x="939799" y="4149153"/>
            <a:ext cx="10367884" cy="1938992"/>
          </a:xfrm>
          <a:prstGeom prst="rect">
            <a:avLst/>
          </a:prstGeom>
          <a:noFill/>
        </p:spPr>
        <p:txBody>
          <a:bodyPr wrap="square" rtlCol="0">
            <a:spAutoFit/>
          </a:bodyPr>
          <a:lstStyle/>
          <a:p>
            <a:pPr lvl="0" algn="just"/>
            <a:r>
              <a:rPr lang="vi-VN" sz="4000">
                <a:solidFill>
                  <a:prstClr val="black"/>
                </a:solidFill>
                <a:latin typeface="Calibri" panose="020F0502020204030204"/>
              </a:rPr>
              <a:t>+Giữ lời hứa là đức tính tốt, thể hiện mình là người trung thực, có trách nhiệm với mọi người xung quanh....</a:t>
            </a:r>
            <a:endParaRPr lang="vi-VN" sz="4000" dirty="0">
              <a:solidFill>
                <a:prstClr val="black"/>
              </a:solidFill>
              <a:latin typeface="Calibri" panose="020F0502020204030204"/>
            </a:endParaRPr>
          </a:p>
        </p:txBody>
      </p:sp>
    </p:spTree>
    <p:extLst>
      <p:ext uri="{BB962C8B-B14F-4D97-AF65-F5344CB8AC3E}">
        <p14:creationId xmlns:p14="http://schemas.microsoft.com/office/powerpoint/2010/main" val="36653302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iterate type="lt">
                                    <p:tmPct val="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iterate type="lt">
                                    <p:tmPct val="0"/>
                                  </p:iterate>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up)">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iterate type="lt">
                                    <p:tmPct val="0"/>
                                  </p:iterate>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ppt_y</p:attrName>
                                        </p:attrNameLst>
                                      </p:cBhvr>
                                      <p:tavLst>
                                        <p:tav tm="0">
                                          <p:val>
                                            <p:strVal val="#ppt_y+#ppt_h*1.125000"/>
                                          </p:val>
                                        </p:tav>
                                        <p:tav tm="100000">
                                          <p:val>
                                            <p:strVal val="#ppt_y"/>
                                          </p:val>
                                        </p:tav>
                                      </p:tavLst>
                                    </p:anim>
                                    <p:animEffect transition="in" filter="wipe(up)">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F8F3E77C-8B83-4172-B2E7-EF53F2F67216}"/>
              </a:ext>
            </a:extLst>
          </p:cNvPr>
          <p:cNvSpPr/>
          <p:nvPr/>
        </p:nvSpPr>
        <p:spPr>
          <a:xfrm>
            <a:off x="314969" y="242276"/>
            <a:ext cx="11601259" cy="6448955"/>
          </a:xfrm>
          <a:prstGeom prst="roundRect">
            <a:avLst/>
          </a:prstGeom>
          <a:solidFill>
            <a:srgbClr val="FFFFFF">
              <a:alpha val="61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41264F3-8C2F-4F26-A88F-59236A1C64C7}"/>
              </a:ext>
            </a:extLst>
          </p:cNvPr>
          <p:cNvSpPr/>
          <p:nvPr/>
        </p:nvSpPr>
        <p:spPr>
          <a:xfrm>
            <a:off x="1419773" y="543787"/>
            <a:ext cx="10772227" cy="971356"/>
          </a:xfrm>
          <a:prstGeom prst="rect">
            <a:avLst/>
          </a:prstGeom>
        </p:spPr>
        <p:txBody>
          <a:bodyPr wrap="square">
            <a:spAutoFit/>
          </a:bodyPr>
          <a:lstStyle/>
          <a:p>
            <a:pPr lvl="0">
              <a:lnSpc>
                <a:spcPct val="115000"/>
              </a:lnSpc>
            </a:pPr>
            <a:r>
              <a:rPr lang="vi-VN" sz="54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Làm bản ghi nhớ và thực hiện.</a:t>
            </a:r>
            <a:endParaRPr kumimoji="0" lang="vi-VN" sz="5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2CAF5198-1B37-41DA-8D50-A230A7610A56}"/>
              </a:ext>
            </a:extLst>
          </p:cNvPr>
          <p:cNvSpPr/>
          <p:nvPr/>
        </p:nvSpPr>
        <p:spPr>
          <a:xfrm>
            <a:off x="768681" y="1816654"/>
            <a:ext cx="11147547" cy="4271554"/>
          </a:xfrm>
          <a:prstGeom prst="rect">
            <a:avLst/>
          </a:prstGeom>
        </p:spPr>
        <p:txBody>
          <a:bodyPr wrap="square">
            <a:spAutoFit/>
          </a:bodyPr>
          <a:lstStyle/>
          <a:p>
            <a:pPr lvl="0">
              <a:lnSpc>
                <a:spcPct val="115000"/>
              </a:lnSpc>
            </a:pPr>
            <a:r>
              <a:rPr lang="vi-VN" sz="48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 Viết ra ba điều em cần ghi nhớ để thực hiện việc giữ lời hứa.</a:t>
            </a:r>
          </a:p>
          <a:p>
            <a:pPr lvl="0">
              <a:lnSpc>
                <a:spcPct val="115000"/>
              </a:lnSpc>
            </a:pPr>
            <a:r>
              <a:rPr lang="vi-VN" sz="48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 Trang trí và dán bản ghi nhớ trên góc học tập.</a:t>
            </a:r>
          </a:p>
          <a:p>
            <a:pPr lvl="0">
              <a:lnSpc>
                <a:spcPct val="115000"/>
              </a:lnSpc>
            </a:pPr>
            <a:r>
              <a:rPr lang="vi-VN" sz="48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 Nhắc nhở mình thực hiện thường xuyên.</a:t>
            </a:r>
            <a:endParaRPr kumimoji="0" lang="vi-VN" sz="4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655744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F8F3E77C-8B83-4172-B2E7-EF53F2F67216}"/>
              </a:ext>
            </a:extLst>
          </p:cNvPr>
          <p:cNvSpPr/>
          <p:nvPr/>
        </p:nvSpPr>
        <p:spPr>
          <a:xfrm>
            <a:off x="314969" y="242276"/>
            <a:ext cx="11601259" cy="6448955"/>
          </a:xfrm>
          <a:prstGeom prst="roundRect">
            <a:avLst/>
          </a:prstGeom>
          <a:solidFill>
            <a:srgbClr val="FFFFFF">
              <a:alpha val="61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E2879FD-B83C-44BC-940B-9742E013E2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611" y="1236973"/>
            <a:ext cx="10982778" cy="4459560"/>
          </a:xfrm>
          <a:prstGeom prst="rect">
            <a:avLst/>
          </a:prstGeom>
        </p:spPr>
      </p:pic>
    </p:spTree>
    <p:extLst>
      <p:ext uri="{BB962C8B-B14F-4D97-AF65-F5344CB8AC3E}">
        <p14:creationId xmlns:p14="http://schemas.microsoft.com/office/powerpoint/2010/main" val="25350342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75" b="98327" l="4915" r="44444"/>
                    </a14:imgEffect>
                  </a14:imgLayer>
                </a14:imgProps>
              </a:ext>
              <a:ext uri="{28A0092B-C50C-407E-A947-70E740481C1C}">
                <a14:useLocalDpi xmlns:a14="http://schemas.microsoft.com/office/drawing/2010/main" val="0"/>
              </a:ext>
            </a:extLst>
          </a:blip>
          <a:srcRect r="50590"/>
          <a:stretch/>
        </p:blipFill>
        <p:spPr>
          <a:xfrm>
            <a:off x="5034903" y="2530982"/>
            <a:ext cx="3413173" cy="4606023"/>
          </a:xfrm>
          <a:prstGeom prst="rect">
            <a:avLst/>
          </a:prstGeom>
        </p:spPr>
      </p:pic>
      <p:pic>
        <p:nvPicPr>
          <p:cNvPr id="12" name="Picture 1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913" b="94548" l="61008" r="96035"/>
                    </a14:imgEffect>
                  </a14:imgLayer>
                </a14:imgProps>
              </a:ext>
              <a:ext uri="{28A0092B-C50C-407E-A947-70E740481C1C}">
                <a14:useLocalDpi xmlns:a14="http://schemas.microsoft.com/office/drawing/2010/main" val="0"/>
              </a:ext>
            </a:extLst>
          </a:blip>
          <a:srcRect l="60536"/>
          <a:stretch/>
        </p:blipFill>
        <p:spPr>
          <a:xfrm>
            <a:off x="7949381" y="2761957"/>
            <a:ext cx="2589459" cy="4375048"/>
          </a:xfrm>
          <a:prstGeom prst="rect">
            <a:avLst/>
          </a:prstGeom>
        </p:spPr>
      </p:pic>
      <p:pic>
        <p:nvPicPr>
          <p:cNvPr id="13" name="Content Placeholder 3"/>
          <p:cNvPicPr>
            <a:picLocks noGrp="1" noChangeAspect="1"/>
          </p:cNvPicPr>
          <p:nvPr>
            <p:ph idx="4294967295"/>
          </p:nvPr>
        </p:nvPicPr>
        <p:blipFill>
          <a:blip r:embed="rId7" cstate="print">
            <a:extLst>
              <a:ext uri="{BEBA8EAE-BF5A-486C-A8C5-ECC9F3942E4B}">
                <a14:imgProps xmlns:a14="http://schemas.microsoft.com/office/drawing/2010/main">
                  <a14:imgLayer r:embed="rId8">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0" y="1916113"/>
            <a:ext cx="6262688" cy="5121275"/>
          </a:xfrm>
          <a:prstGeom prst="rect">
            <a:avLst/>
          </a:prstGeom>
        </p:spPr>
      </p:pic>
      <p:grpSp>
        <p:nvGrpSpPr>
          <p:cNvPr id="14" name="Group 13">
            <a:extLst>
              <a:ext uri="{FF2B5EF4-FFF2-40B4-BE49-F238E27FC236}">
                <a16:creationId xmlns:a16="http://schemas.microsoft.com/office/drawing/2014/main" id="{8AD070BA-C4B0-D136-AC1B-8B99B1E68171}"/>
              </a:ext>
            </a:extLst>
          </p:cNvPr>
          <p:cNvGrpSpPr/>
          <p:nvPr/>
        </p:nvGrpSpPr>
        <p:grpSpPr>
          <a:xfrm>
            <a:off x="470006" y="2761957"/>
            <a:ext cx="5388611" cy="2409388"/>
            <a:chOff x="4149463" y="8204395"/>
            <a:chExt cx="7193902" cy="2409388"/>
          </a:xfrm>
        </p:grpSpPr>
        <p:sp>
          <p:nvSpPr>
            <p:cNvPr id="15" name="TextBox 14">
              <a:extLst>
                <a:ext uri="{FF2B5EF4-FFF2-40B4-BE49-F238E27FC236}">
                  <a16:creationId xmlns:a16="http://schemas.microsoft.com/office/drawing/2014/main" id="{924F26FF-FAB6-598D-231E-284BA6291F8A}"/>
                </a:ext>
              </a:extLst>
            </p:cNvPr>
            <p:cNvSpPr txBox="1"/>
            <p:nvPr/>
          </p:nvSpPr>
          <p:spPr>
            <a:xfrm>
              <a:off x="4149463" y="8204395"/>
              <a:ext cx="7193902" cy="2359364"/>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1" i="0" u="none" strike="noStrike" kern="1200" cap="none" spc="0" normalizeH="0" baseline="0" noProof="0" dirty="0">
                  <a:ln w="330200">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TẠM BIỆT VÀ HẸN GẶP LẠI</a:t>
              </a:r>
            </a:p>
          </p:txBody>
        </p:sp>
        <p:sp>
          <p:nvSpPr>
            <p:cNvPr id="16" name="TextBox 15">
              <a:extLst>
                <a:ext uri="{FF2B5EF4-FFF2-40B4-BE49-F238E27FC236}">
                  <a16:creationId xmlns:a16="http://schemas.microsoft.com/office/drawing/2014/main" id="{3BE05A2F-6BA9-8AD2-F8C1-FD21787E791E}"/>
                </a:ext>
              </a:extLst>
            </p:cNvPr>
            <p:cNvSpPr txBox="1"/>
            <p:nvPr/>
          </p:nvSpPr>
          <p:spPr>
            <a:xfrm>
              <a:off x="4149463" y="8254419"/>
              <a:ext cx="7193902" cy="2359364"/>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T</a:t>
              </a:r>
              <a:r>
                <a:rPr kumimoji="0" lang="en-US" sz="60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Ạ</a:t>
              </a:r>
              <a:r>
                <a:rPr kumimoji="0" lang="en-US" sz="60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M</a:t>
              </a:r>
              <a:r>
                <a:rPr kumimoji="0" lang="en-US" sz="6000" b="1" i="0" u="none" strike="noStrike" kern="1200" cap="none" spc="0" normalizeH="0" baseline="0" noProof="0" dirty="0">
                  <a:ln w="28575">
                    <a:solidFill>
                      <a:srgbClr val="002060"/>
                    </a:solidFill>
                    <a:prstDash val="solid"/>
                  </a:ln>
                  <a:solidFill>
                    <a:srgbClr val="4472C4"/>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B</a:t>
              </a:r>
              <a:r>
                <a:rPr kumimoji="0" lang="en-US" sz="60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I</a:t>
              </a:r>
              <a:r>
                <a:rPr kumimoji="0" lang="en-US" sz="60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Ệ</a:t>
              </a:r>
              <a:r>
                <a:rPr kumimoji="0" lang="en-US" sz="6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T </a:t>
              </a:r>
              <a:r>
                <a:rPr kumimoji="0" lang="en-US" sz="60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V</a:t>
              </a:r>
              <a:r>
                <a:rPr kumimoji="0" lang="en-US" sz="60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À</a:t>
              </a:r>
              <a:r>
                <a:rPr kumimoji="0" lang="en-US" sz="6000" b="1" i="0" u="none" strike="noStrike" kern="1200" cap="none" spc="0" normalizeH="0" baseline="0" noProof="0" dirty="0">
                  <a:ln w="28575">
                    <a:solidFill>
                      <a:srgbClr val="002060"/>
                    </a:solidFill>
                    <a:prstDash val="solid"/>
                  </a:ln>
                  <a:solidFill>
                    <a:srgbClr val="4472C4"/>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H</a:t>
              </a:r>
              <a:r>
                <a:rPr kumimoji="0" lang="en-US" sz="60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Ẹ</a:t>
              </a:r>
              <a:r>
                <a:rPr kumimoji="0" lang="en-US" sz="6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N </a:t>
              </a:r>
              <a:r>
                <a:rPr kumimoji="0" lang="en-US" sz="60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G</a:t>
              </a:r>
              <a:r>
                <a:rPr kumimoji="0" lang="en-US" sz="60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Ặ</a:t>
              </a:r>
              <a:r>
                <a:rPr kumimoji="0" lang="en-US" sz="60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P</a:t>
              </a:r>
              <a:r>
                <a:rPr kumimoji="0" lang="en-US" sz="6000" b="1" i="0" u="none" strike="noStrike" kern="1200" cap="none" spc="0" normalizeH="0" baseline="0" noProof="0" dirty="0">
                  <a:ln w="28575">
                    <a:solidFill>
                      <a:srgbClr val="002060"/>
                    </a:solidFill>
                    <a:prstDash val="solid"/>
                  </a:ln>
                  <a:solidFill>
                    <a:srgbClr val="4472C4"/>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L</a:t>
              </a:r>
              <a:r>
                <a:rPr kumimoji="0" lang="en-US" sz="60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Ạ</a:t>
              </a:r>
              <a:r>
                <a:rPr kumimoji="0" lang="en-US" sz="6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I </a:t>
              </a:r>
            </a:p>
          </p:txBody>
        </p:sp>
      </p:grpSp>
    </p:spTree>
    <p:extLst>
      <p:ext uri="{BB962C8B-B14F-4D97-AF65-F5344CB8AC3E}">
        <p14:creationId xmlns:p14="http://schemas.microsoft.com/office/powerpoint/2010/main" val="2750988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Hình chữ nhật: Góc Tròn 1">
            <a:extLst>
              <a:ext uri="{FF2B5EF4-FFF2-40B4-BE49-F238E27FC236}">
                <a16:creationId xmlns:a16="http://schemas.microsoft.com/office/drawing/2014/main" id="{D634F29B-8BD2-8006-E5EF-0F7CE82EFD48}"/>
              </a:ext>
            </a:extLst>
          </p:cNvPr>
          <p:cNvSpPr/>
          <p:nvPr/>
        </p:nvSpPr>
        <p:spPr>
          <a:xfrm>
            <a:off x="307975" y="1087367"/>
            <a:ext cx="11215826" cy="5579802"/>
          </a:xfrm>
          <a:prstGeom prst="roundRect">
            <a:avLst/>
          </a:prstGeom>
          <a:solidFill>
            <a:srgbClr val="FFFFFF">
              <a:alpha val="61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10" descr="Giáo Viên Hình ảnh | Định dạng hình ảnh PSD 401442346| vn.lovepik.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10000" r="90000">
                        <a14:foregroundMark x1="56977" y1="9419" x2="56977" y2="9419"/>
                        <a14:foregroundMark x1="49535" y1="9884" x2="49535" y2="9884"/>
                      </a14:backgroundRemoval>
                    </a14:imgEffect>
                  </a14:imgLayer>
                </a14:imgProps>
              </a:ext>
              <a:ext uri="{28A0092B-C50C-407E-A947-70E740481C1C}">
                <a14:useLocalDpi xmlns:a14="http://schemas.microsoft.com/office/drawing/2010/main" val="0"/>
              </a:ext>
            </a:extLst>
          </a:blip>
          <a:srcRect/>
          <a:stretch>
            <a:fillRect/>
          </a:stretch>
        </p:blipFill>
        <p:spPr bwMode="auto">
          <a:xfrm>
            <a:off x="-1196484" y="3852950"/>
            <a:ext cx="3144749" cy="31447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95424" y="2255225"/>
            <a:ext cx="10198099" cy="3170099"/>
          </a:xfrm>
          <a:prstGeom prst="rect">
            <a:avLst/>
          </a:prstGeom>
          <a:noFill/>
        </p:spPr>
        <p:txBody>
          <a:bodyPr wrap="square" rtlCol="0">
            <a:spAutoFit/>
          </a:bodyPr>
          <a:lstStyle/>
          <a:p>
            <a:pPr lvl="0" algn="just"/>
            <a:r>
              <a:rPr lang="vi-VN" sz="4000">
                <a:solidFill>
                  <a:prstClr val="black"/>
                </a:solidFill>
                <a:latin typeface="Calibri" panose="020F0502020204030204"/>
              </a:rPr>
              <a:t>Việc giữ lời hứa mang lại cho chúng ta và mọi người xung quanh rất nhiều niềm vui. Thường xuyên giữ đúng lời hứa là một thói quen tốt. Vậy làm thế nào để giữ được lời hứa, cô và các em cùng tiến hành phần luyện tập nhé.</a:t>
            </a:r>
            <a:endParaRPr lang="vi-VN" sz="4000" dirty="0" err="1">
              <a:solidFill>
                <a:prstClr val="black"/>
              </a:solidFill>
              <a:latin typeface="Calibri" panose="020F0502020204030204"/>
            </a:endParaRPr>
          </a:p>
        </p:txBody>
      </p:sp>
      <p:sp>
        <p:nvSpPr>
          <p:cNvPr id="5" name="TextBox 4"/>
          <p:cNvSpPr txBox="1"/>
          <p:nvPr/>
        </p:nvSpPr>
        <p:spPr>
          <a:xfrm>
            <a:off x="-298609" y="1242284"/>
            <a:ext cx="1218263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FF0000"/>
                </a:solidFill>
                <a:effectLst>
                  <a:glow rad="228600">
                    <a:srgbClr val="FFC000">
                      <a:satMod val="175000"/>
                      <a:alpha val="40000"/>
                    </a:srgbClr>
                  </a:glow>
                </a:effectLst>
                <a:uLnTx/>
                <a:uFillTx/>
                <a:latin typeface="iCiel Ciaobella" pitchFamily="50" charset="0"/>
                <a:ea typeface="+mn-ea"/>
                <a:cs typeface="+mn-cs"/>
              </a:rPr>
              <a:t>Kết</a:t>
            </a:r>
            <a:r>
              <a:rPr kumimoji="0" lang="en-US" sz="7200" b="0" i="0" u="none" strike="noStrike" kern="1200" cap="none" spc="0" normalizeH="0" noProof="0">
                <a:ln>
                  <a:noFill/>
                </a:ln>
                <a:solidFill>
                  <a:srgbClr val="FF0000"/>
                </a:solidFill>
                <a:effectLst>
                  <a:glow rad="228600">
                    <a:srgbClr val="FFC000">
                      <a:satMod val="175000"/>
                      <a:alpha val="40000"/>
                    </a:srgbClr>
                  </a:glow>
                </a:effectLst>
                <a:uLnTx/>
                <a:uFillTx/>
                <a:latin typeface="iCiel Ciaobella" pitchFamily="50" charset="0"/>
                <a:ea typeface="+mn-ea"/>
                <a:cs typeface="+mn-cs"/>
              </a:rPr>
              <a:t> luận</a:t>
            </a:r>
            <a:endParaRPr kumimoji="0" lang="en-US" sz="7200" b="0" i="0" u="none" strike="noStrike" kern="1200" cap="none" spc="0" normalizeH="0" baseline="0" noProof="0" dirty="0">
              <a:ln>
                <a:noFill/>
              </a:ln>
              <a:solidFill>
                <a:srgbClr val="FF0000"/>
              </a:solidFill>
              <a:effectLst>
                <a:glow rad="228600">
                  <a:srgbClr val="FFC000">
                    <a:satMod val="175000"/>
                    <a:alpha val="40000"/>
                  </a:srgbClr>
                </a:glow>
              </a:effectLst>
              <a:uLnTx/>
              <a:uFillTx/>
              <a:latin typeface="iCiel Ciaobella" pitchFamily="50" charset="0"/>
              <a:ea typeface="+mn-ea"/>
              <a:cs typeface="+mn-cs"/>
            </a:endParaRPr>
          </a:p>
        </p:txBody>
      </p:sp>
    </p:spTree>
    <p:extLst>
      <p:ext uri="{BB962C8B-B14F-4D97-AF65-F5344CB8AC3E}">
        <p14:creationId xmlns:p14="http://schemas.microsoft.com/office/powerpoint/2010/main" val="1196458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al 3"/>
          <p:cNvSpPr/>
          <p:nvPr/>
        </p:nvSpPr>
        <p:spPr>
          <a:xfrm>
            <a:off x="3539613" y="3849329"/>
            <a:ext cx="5722374" cy="30086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3175000" y="3625947"/>
            <a:ext cx="6086987" cy="2708434"/>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500" b="1" i="0" u="sng" strike="noStrike" kern="1200" cap="none" spc="0" normalizeH="0" baseline="0" noProof="0">
                <a:ln w="0"/>
                <a:solidFill>
                  <a:prstClr val="black"/>
                </a:solidFill>
                <a:effectLst>
                  <a:outerShdw blurRad="38100" dist="25400" dir="5400000" algn="ctr" rotWithShape="0">
                    <a:srgbClr val="6E747A">
                      <a:alpha val="43000"/>
                    </a:srgbClr>
                  </a:outerShdw>
                </a:effectLst>
                <a:uLnTx/>
                <a:uFillTx/>
                <a:latin typeface="VNI-Avo" pitchFamily="2" charset="0"/>
                <a:ea typeface="+mn-ea"/>
                <a:cs typeface="Times New Roman" panose="02020603050405020304" pitchFamily="18" charset="0"/>
              </a:rPr>
              <a:t>Baøi 6</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4500" b="1" i="0" u="sng" strike="noStrike" kern="1200" cap="none" spc="0" normalizeH="0" baseline="0" noProof="0">
              <a:ln w="0"/>
              <a:solidFill>
                <a:prstClr val="black"/>
              </a:solidFill>
              <a:effectLst>
                <a:outerShdw blurRad="38100" dist="25400" dir="5400000" algn="ctr" rotWithShape="0">
                  <a:srgbClr val="6E747A">
                    <a:alpha val="43000"/>
                  </a:srgbClr>
                </a:outerShdw>
              </a:effectLst>
              <a:uLnTx/>
              <a:uFillTx/>
              <a:latin typeface="VNI-Avo" pitchFamily="2"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0"/>
                <a:solidFill>
                  <a:srgbClr val="00B05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EM GIỮ LỜI HỨA</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0"/>
                <a:solidFill>
                  <a:srgbClr val="FF0000"/>
                </a:solidFill>
                <a:effectLst>
                  <a:outerShdw blurRad="38100" dist="25400" dir="5400000" algn="ctr" rotWithShape="0">
                    <a:srgbClr val="6E747A">
                      <a:alpha val="43000"/>
                    </a:srgbClr>
                  </a:outerShdw>
                </a:effectLst>
                <a:uLnTx/>
                <a:uFillTx/>
                <a:latin typeface="VNI-Avo" pitchFamily="2" charset="0"/>
                <a:ea typeface="+mn-ea"/>
                <a:cs typeface="Times New Roman" panose="02020603050405020304" pitchFamily="18" charset="0"/>
              </a:rPr>
              <a:t>Tieát 2</a:t>
            </a:r>
            <a:endParaRPr kumimoji="0" lang="en-US" sz="40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VNI-Avo" pitchFamily="2" charset="0"/>
              <a:ea typeface="+mn-ea"/>
              <a:cs typeface="Times New Roman" panose="02020603050405020304" pitchFamily="18" charset="0"/>
            </a:endParaRPr>
          </a:p>
        </p:txBody>
      </p:sp>
    </p:spTree>
    <p:extLst>
      <p:ext uri="{BB962C8B-B14F-4D97-AF65-F5344CB8AC3E}">
        <p14:creationId xmlns:p14="http://schemas.microsoft.com/office/powerpoint/2010/main" val="611178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al 3"/>
          <p:cNvSpPr/>
          <p:nvPr/>
        </p:nvSpPr>
        <p:spPr>
          <a:xfrm>
            <a:off x="3539613" y="3849329"/>
            <a:ext cx="5722374" cy="30086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1"/>
          <p:cNvSpPr txBox="1"/>
          <p:nvPr/>
        </p:nvSpPr>
        <p:spPr>
          <a:xfrm>
            <a:off x="3092450" y="4774584"/>
            <a:ext cx="6616700" cy="13234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solidFill>
                    <a:srgbClr val="FFFF99"/>
                  </a:solidFill>
                </a:ln>
                <a:solidFill>
                  <a:srgbClr val="002060"/>
                </a:solidFill>
                <a:effectLst>
                  <a:glow rad="228600">
                    <a:srgbClr val="FFC000">
                      <a:satMod val="175000"/>
                      <a:alpha val="40000"/>
                    </a:srgbClr>
                  </a:glow>
                </a:effectLst>
                <a:uLnTx/>
                <a:uFillTx/>
                <a:latin typeface="Coiny" panose="02000903060500060000" pitchFamily="2" charset="0"/>
                <a:ea typeface="LNTH-LuoLuoNotangYuanTi 1" pitchFamily="2" charset="-128"/>
                <a:cs typeface="LNTH-LuoLuoNotangYuanTi 1" pitchFamily="2" charset="-128"/>
              </a:rPr>
              <a:t>Luyện</a:t>
            </a:r>
            <a:r>
              <a:rPr kumimoji="0" lang="en-US" sz="8000" b="0" i="0" u="none" strike="noStrike" kern="1200" cap="none" spc="0" normalizeH="0" baseline="0" noProof="0" dirty="0">
                <a:ln>
                  <a:solidFill>
                    <a:srgbClr val="FFFF99"/>
                  </a:solidFill>
                </a:ln>
                <a:solidFill>
                  <a:srgbClr val="002060"/>
                </a:solidFill>
                <a:effectLst>
                  <a:glow rad="228600">
                    <a:srgbClr val="FFC000">
                      <a:satMod val="175000"/>
                      <a:alpha val="40000"/>
                    </a:srgbClr>
                  </a:glow>
                </a:effectLst>
                <a:uLnTx/>
                <a:uFillTx/>
                <a:latin typeface="Coiny" panose="02000903060500060000" pitchFamily="2" charset="0"/>
                <a:ea typeface="LNTH-LuoLuoNotangYuanTi 1" pitchFamily="2" charset="-128"/>
                <a:cs typeface="LNTH-LuoLuoNotangYuanTi 1" pitchFamily="2" charset="-128"/>
              </a:rPr>
              <a:t> </a:t>
            </a:r>
            <a:r>
              <a:rPr kumimoji="0" lang="en-US" sz="8000" b="0" i="0" u="none" strike="noStrike" kern="1200" cap="none" spc="0" normalizeH="0" baseline="0" noProof="0" dirty="0" err="1">
                <a:ln>
                  <a:solidFill>
                    <a:srgbClr val="FFFF99"/>
                  </a:solidFill>
                </a:ln>
                <a:solidFill>
                  <a:srgbClr val="002060"/>
                </a:solidFill>
                <a:effectLst>
                  <a:glow rad="228600">
                    <a:srgbClr val="FFC000">
                      <a:satMod val="175000"/>
                      <a:alpha val="40000"/>
                    </a:srgbClr>
                  </a:glow>
                </a:effectLst>
                <a:uLnTx/>
                <a:uFillTx/>
                <a:latin typeface="Coiny" panose="02000903060500060000" pitchFamily="2" charset="0"/>
                <a:ea typeface="LNTH-LuoLuoNotangYuanTi 1" pitchFamily="2" charset="-128"/>
                <a:cs typeface="LNTH-LuoLuoNotangYuanTi 1" pitchFamily="2" charset="-128"/>
              </a:rPr>
              <a:t>tập</a:t>
            </a:r>
            <a:endParaRPr kumimoji="0" lang="en-US" sz="8000" b="0" i="0" u="none" strike="noStrike" kern="1200" cap="none" spc="0" normalizeH="0" baseline="0" noProof="0" dirty="0">
              <a:ln>
                <a:solidFill>
                  <a:srgbClr val="FFFF99"/>
                </a:solidFill>
              </a:ln>
              <a:solidFill>
                <a:srgbClr val="002060"/>
              </a:solidFill>
              <a:effectLst>
                <a:glow rad="228600">
                  <a:srgbClr val="FFC000">
                    <a:satMod val="175000"/>
                    <a:alpha val="40000"/>
                  </a:srgbClr>
                </a:glow>
              </a:effectLst>
              <a:uLnTx/>
              <a:uFillTx/>
              <a:latin typeface="Coiny" panose="02000903060500060000" pitchFamily="2" charset="0"/>
              <a:ea typeface="LNTH-LuoLuoNotangYuanTi 1" pitchFamily="2" charset="-128"/>
              <a:cs typeface="LNTH-LuoLuoNotangYuanTi 1" pitchFamily="2" charset="-128"/>
            </a:endParaRPr>
          </a:p>
        </p:txBody>
      </p:sp>
      <p:sp>
        <p:nvSpPr>
          <p:cNvPr id="7" name="Rectangle 6"/>
          <p:cNvSpPr/>
          <p:nvPr/>
        </p:nvSpPr>
        <p:spPr>
          <a:xfrm>
            <a:off x="3439856" y="3849329"/>
            <a:ext cx="6086987"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3366"/>
                </a:solidFill>
                <a:effectLst>
                  <a:glow rad="63500">
                    <a:srgbClr val="ED7D31">
                      <a:satMod val="175000"/>
                      <a:alpha val="40000"/>
                    </a:srgbClr>
                  </a:glow>
                </a:effectLst>
                <a:uLnTx/>
                <a:uFillTx/>
                <a:latin typeface="Coiny" panose="02000903060500060000" pitchFamily="2" charset="0"/>
              </a:rPr>
              <a:t>Hoạt</a:t>
            </a:r>
            <a:r>
              <a:rPr kumimoji="0" lang="en-US" sz="4800" b="0" i="0" u="none" strike="noStrike" kern="1200" cap="none" spc="0" normalizeH="0" baseline="0" noProof="0" dirty="0">
                <a:ln>
                  <a:noFill/>
                </a:ln>
                <a:solidFill>
                  <a:srgbClr val="003366"/>
                </a:solidFill>
                <a:effectLst>
                  <a:glow rad="63500">
                    <a:srgbClr val="ED7D31">
                      <a:satMod val="175000"/>
                      <a:alpha val="40000"/>
                    </a:srgbClr>
                  </a:glow>
                </a:effectLst>
                <a:uLnTx/>
                <a:uFillTx/>
                <a:latin typeface="Coiny" panose="02000903060500060000" pitchFamily="2" charset="0"/>
              </a:rPr>
              <a:t>  </a:t>
            </a:r>
            <a:r>
              <a:rPr kumimoji="0" lang="en-US" sz="4800" b="0" i="0" u="none" strike="noStrike" kern="1200" cap="none" spc="0" normalizeH="0" baseline="0" noProof="0" dirty="0" err="1">
                <a:ln>
                  <a:noFill/>
                </a:ln>
                <a:solidFill>
                  <a:srgbClr val="003366"/>
                </a:solidFill>
                <a:effectLst>
                  <a:glow rad="63500">
                    <a:srgbClr val="ED7D31">
                      <a:satMod val="175000"/>
                      <a:alpha val="40000"/>
                    </a:srgbClr>
                  </a:glow>
                </a:effectLst>
                <a:uLnTx/>
                <a:uFillTx/>
                <a:latin typeface="Coiny" panose="02000903060500060000" pitchFamily="2" charset="0"/>
              </a:rPr>
              <a:t>Động</a:t>
            </a:r>
            <a:endParaRPr kumimoji="0" lang="en-US" sz="4800" b="0" i="0" u="none" strike="noStrike" kern="1200" cap="none" spc="0" normalizeH="0" baseline="0" noProof="0" dirty="0">
              <a:ln>
                <a:noFill/>
              </a:ln>
              <a:solidFill>
                <a:srgbClr val="003366"/>
              </a:solidFill>
              <a:effectLst>
                <a:glow rad="63500">
                  <a:srgbClr val="ED7D31">
                    <a:satMod val="175000"/>
                    <a:alpha val="40000"/>
                  </a:srgbClr>
                </a:glow>
              </a:effectLst>
              <a:uLnTx/>
              <a:uFillTx/>
              <a:latin typeface="Coiny" panose="02000903060500060000" pitchFamily="2" charset="0"/>
            </a:endParaRPr>
          </a:p>
        </p:txBody>
      </p:sp>
    </p:spTree>
    <p:extLst>
      <p:ext uri="{BB962C8B-B14F-4D97-AF65-F5344CB8AC3E}">
        <p14:creationId xmlns:p14="http://schemas.microsoft.com/office/powerpoint/2010/main" val="3849365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par>
                          <p:cTn id="8" fill="hold">
                            <p:stCondLst>
                              <p:cond delay="2000"/>
                            </p:stCondLst>
                            <p:childTnLst>
                              <p:par>
                                <p:cTn id="9" presetID="1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up)">
                                      <p:cBhvr>
                                        <p:cTn id="12" dur="500"/>
                                        <p:tgtEl>
                                          <p:spTgt spid="5"/>
                                        </p:tgtEl>
                                      </p:cBhvr>
                                    </p:animEffect>
                                  </p:childTnLst>
                                </p:cTn>
                              </p:par>
                            </p:childTnLst>
                          </p:cTn>
                        </p:par>
                        <p:par>
                          <p:cTn id="13" fill="hold">
                            <p:stCondLst>
                              <p:cond delay="2500"/>
                            </p:stCondLst>
                            <p:childTnLst>
                              <p:par>
                                <p:cTn id="14" presetID="32" presetClass="emph" presetSubtype="0" fill="hold" grpId="1" nodeType="after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Hình chữ nhật: Góc Tròn 1">
            <a:extLst>
              <a:ext uri="{FF2B5EF4-FFF2-40B4-BE49-F238E27FC236}">
                <a16:creationId xmlns:a16="http://schemas.microsoft.com/office/drawing/2014/main" id="{D634F29B-8BD2-8006-E5EF-0F7CE82EFD48}"/>
              </a:ext>
            </a:extLst>
          </p:cNvPr>
          <p:cNvSpPr/>
          <p:nvPr/>
        </p:nvSpPr>
        <p:spPr>
          <a:xfrm>
            <a:off x="329037" y="468311"/>
            <a:ext cx="11403417" cy="6059098"/>
          </a:xfrm>
          <a:prstGeom prst="roundRect">
            <a:avLst/>
          </a:prstGeom>
          <a:solidFill>
            <a:srgbClr val="FFFFFF">
              <a:alpha val="61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996950" y="626724"/>
            <a:ext cx="10198099" cy="1323439"/>
          </a:xfrm>
          <a:prstGeom prst="rect">
            <a:avLst/>
          </a:prstGeom>
          <a:noFill/>
        </p:spPr>
        <p:txBody>
          <a:bodyPr wrap="square" rtlCol="0">
            <a:spAutoFit/>
          </a:bodyPr>
          <a:lstStyle/>
          <a:p>
            <a:pPr lvl="0" algn="just"/>
            <a:r>
              <a:rPr lang="en-US" sz="4000">
                <a:solidFill>
                  <a:prstClr val="black"/>
                </a:solidFill>
              </a:rPr>
              <a:t>1. Hoạt động 1:  Em đồng tình hay không đồng tình với việc làm nào? Vì sao?</a:t>
            </a:r>
            <a:endParaRPr lang="en-US" sz="4000" dirty="0">
              <a:solidFill>
                <a:prstClr val="black"/>
              </a:solidFill>
            </a:endParaRPr>
          </a:p>
        </p:txBody>
      </p:sp>
      <p:pic>
        <p:nvPicPr>
          <p:cNvPr id="3" name="Picture 2">
            <a:extLst>
              <a:ext uri="{FF2B5EF4-FFF2-40B4-BE49-F238E27FC236}">
                <a16:creationId xmlns:a16="http://schemas.microsoft.com/office/drawing/2014/main" id="{D8D5D2ED-F4A2-434E-9299-4D566BD280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447" y="2266989"/>
            <a:ext cx="10621104" cy="4122700"/>
          </a:xfrm>
          <a:prstGeom prst="rect">
            <a:avLst/>
          </a:prstGeom>
        </p:spPr>
      </p:pic>
      <p:sp>
        <p:nvSpPr>
          <p:cNvPr id="14" name="TextBox 13">
            <a:extLst>
              <a:ext uri="{FF2B5EF4-FFF2-40B4-BE49-F238E27FC236}">
                <a16:creationId xmlns:a16="http://schemas.microsoft.com/office/drawing/2014/main" id="{35E7926C-EA54-4E3A-91EB-832A635C5E43}"/>
              </a:ext>
            </a:extLst>
          </p:cNvPr>
          <p:cNvSpPr txBox="1"/>
          <p:nvPr/>
        </p:nvSpPr>
        <p:spPr>
          <a:xfrm>
            <a:off x="1683435" y="1808385"/>
            <a:ext cx="3254326"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Tình</a:t>
            </a:r>
            <a:r>
              <a:rPr kumimoji="0" lang="en-US" sz="2800" b="0" i="0" u="none" strike="noStrike" kern="1200" cap="none" spc="0" normalizeH="0" noProof="0">
                <a:ln>
                  <a:noFill/>
                </a:ln>
                <a:solidFill>
                  <a:prstClr val="black"/>
                </a:solidFill>
                <a:effectLst/>
                <a:uLnTx/>
                <a:uFillTx/>
                <a:latin typeface="Calibri" panose="020F0502020204030204"/>
                <a:ea typeface="+mn-ea"/>
                <a:cs typeface="+mn-cs"/>
              </a:rPr>
              <a:t> huống 1</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43714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Hình chữ nhật: Góc Tròn 1">
            <a:extLst>
              <a:ext uri="{FF2B5EF4-FFF2-40B4-BE49-F238E27FC236}">
                <a16:creationId xmlns:a16="http://schemas.microsoft.com/office/drawing/2014/main" id="{D634F29B-8BD2-8006-E5EF-0F7CE82EFD48}"/>
              </a:ext>
            </a:extLst>
          </p:cNvPr>
          <p:cNvSpPr/>
          <p:nvPr/>
        </p:nvSpPr>
        <p:spPr>
          <a:xfrm>
            <a:off x="329037" y="468311"/>
            <a:ext cx="11403417" cy="5988759"/>
          </a:xfrm>
          <a:prstGeom prst="roundRect">
            <a:avLst/>
          </a:prstGeom>
          <a:solidFill>
            <a:srgbClr val="FFFFFF">
              <a:alpha val="61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996950" y="626724"/>
            <a:ext cx="10198099"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1. Hoạt động 1:  Em đồng tình hay không đồng tình với việc làm nào? Vì sao?</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51E43AE-A729-45B2-AB18-644A964BC2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819" y="2108576"/>
            <a:ext cx="10794362" cy="3884261"/>
          </a:xfrm>
          <a:prstGeom prst="rect">
            <a:avLst/>
          </a:prstGeom>
        </p:spPr>
      </p:pic>
      <p:sp>
        <p:nvSpPr>
          <p:cNvPr id="7" name="TextBox 6">
            <a:extLst>
              <a:ext uri="{FF2B5EF4-FFF2-40B4-BE49-F238E27FC236}">
                <a16:creationId xmlns:a16="http://schemas.microsoft.com/office/drawing/2014/main" id="{2BEF660B-BDD9-4405-B458-ED0C310CBBF2}"/>
              </a:ext>
            </a:extLst>
          </p:cNvPr>
          <p:cNvSpPr txBox="1"/>
          <p:nvPr/>
        </p:nvSpPr>
        <p:spPr>
          <a:xfrm>
            <a:off x="1683435" y="1808385"/>
            <a:ext cx="3254326"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Tình</a:t>
            </a:r>
            <a:r>
              <a:rPr kumimoji="0" lang="en-US" sz="2800" b="0" i="0" u="none" strike="noStrike" kern="1200" cap="none" spc="0" normalizeH="0" noProof="0">
                <a:ln>
                  <a:noFill/>
                </a:ln>
                <a:solidFill>
                  <a:prstClr val="black"/>
                </a:solidFill>
                <a:effectLst/>
                <a:uLnTx/>
                <a:uFillTx/>
                <a:latin typeface="Calibri" panose="020F0502020204030204"/>
                <a:ea typeface="+mn-ea"/>
                <a:cs typeface="+mn-cs"/>
              </a:rPr>
              <a:t> huống 2</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6081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Hình chữ nhật: Góc Tròn 1">
            <a:extLst>
              <a:ext uri="{FF2B5EF4-FFF2-40B4-BE49-F238E27FC236}">
                <a16:creationId xmlns:a16="http://schemas.microsoft.com/office/drawing/2014/main" id="{D634F29B-8BD2-8006-E5EF-0F7CE82EFD48}"/>
              </a:ext>
            </a:extLst>
          </p:cNvPr>
          <p:cNvSpPr/>
          <p:nvPr/>
        </p:nvSpPr>
        <p:spPr>
          <a:xfrm>
            <a:off x="329037" y="468311"/>
            <a:ext cx="11403417" cy="5988759"/>
          </a:xfrm>
          <a:prstGeom prst="roundRect">
            <a:avLst/>
          </a:prstGeom>
          <a:solidFill>
            <a:srgbClr val="FFFFFF">
              <a:alpha val="61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996950" y="626724"/>
            <a:ext cx="10198099"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1. Hoạt động 1:  Em đồng tình hay không đồng tình với việc làm nào? Vì sao?</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71F60BFF-67A8-4DC6-A5D9-70A9B87C41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9777" y="1936095"/>
            <a:ext cx="6032445" cy="4298145"/>
          </a:xfrm>
          <a:prstGeom prst="rect">
            <a:avLst/>
          </a:prstGeom>
        </p:spPr>
      </p:pic>
      <p:sp>
        <p:nvSpPr>
          <p:cNvPr id="7" name="TextBox 6">
            <a:extLst>
              <a:ext uri="{FF2B5EF4-FFF2-40B4-BE49-F238E27FC236}">
                <a16:creationId xmlns:a16="http://schemas.microsoft.com/office/drawing/2014/main" id="{1BD6E14E-5DDC-40F0-A976-F2A66C65C719}"/>
              </a:ext>
            </a:extLst>
          </p:cNvPr>
          <p:cNvSpPr txBox="1"/>
          <p:nvPr/>
        </p:nvSpPr>
        <p:spPr>
          <a:xfrm>
            <a:off x="867509" y="2108576"/>
            <a:ext cx="3254326"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Tình</a:t>
            </a:r>
            <a:r>
              <a:rPr kumimoji="0" lang="en-US" sz="2800" b="0" i="0" u="none" strike="noStrike" kern="1200" cap="none" spc="0" normalizeH="0" noProof="0">
                <a:ln>
                  <a:noFill/>
                </a:ln>
                <a:solidFill>
                  <a:prstClr val="black"/>
                </a:solidFill>
                <a:effectLst/>
                <a:uLnTx/>
                <a:uFillTx/>
                <a:latin typeface="Calibri" panose="020F0502020204030204"/>
                <a:ea typeface="+mn-ea"/>
                <a:cs typeface="+mn-cs"/>
              </a:rPr>
              <a:t> huống 3</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5243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167&quot;&gt;&lt;object type=&quot;3&quot; unique_id=&quot;10168&quot;&gt;&lt;property id=&quot;20148&quot; value=&quot;5&quot;/&gt;&lt;property id=&quot;20300&quot; value=&quot;Slide 1&quot;/&gt;&lt;property id=&quot;20307&quot; value=&quot;337&quot;/&gt;&lt;/object&gt;&lt;object type=&quot;3&quot; unique_id=&quot;10169&quot;&gt;&lt;property id=&quot;20148&quot; value=&quot;5&quot;/&gt;&lt;property id=&quot;20300&quot; value=&quot;Slide 2&quot;/&gt;&lt;property id=&quot;20307&quot; value=&quot;319&quot;/&gt;&lt;/object&gt;&lt;object type=&quot;3&quot; unique_id=&quot;10170&quot;&gt;&lt;property id=&quot;20148&quot; value=&quot;5&quot;/&gt;&lt;property id=&quot;20300&quot; value=&quot;Slide 3&quot;/&gt;&lt;property id=&quot;20307&quot; value=&quot;320&quot;/&gt;&lt;/object&gt;&lt;object type=&quot;3&quot; unique_id=&quot;10171&quot;&gt;&lt;property id=&quot;20148&quot; value=&quot;5&quot;/&gt;&lt;property id=&quot;20300&quot; value=&quot;Slide 4&quot;/&gt;&lt;property id=&quot;20307&quot; value=&quot;294&quot;/&gt;&lt;/object&gt;&lt;object type=&quot;3&quot; unique_id=&quot;10172&quot;&gt;&lt;property id=&quot;20148&quot; value=&quot;5&quot;/&gt;&lt;property id=&quot;20300&quot; value=&quot;Slide 5&quot;/&gt;&lt;property id=&quot;20307&quot; value=&quot;258&quot;/&gt;&lt;/object&gt;&lt;object type=&quot;3&quot; unique_id=&quot;10173&quot;&gt;&lt;property id=&quot;20148&quot; value=&quot;5&quot;/&gt;&lt;property id=&quot;20300&quot; value=&quot;Slide 6&quot;/&gt;&lt;property id=&quot;20307&quot; value=&quot;338&quot;/&gt;&lt;/object&gt;&lt;object type=&quot;3&quot; unique_id=&quot;10174&quot;&gt;&lt;property id=&quot;20148&quot; value=&quot;5&quot;/&gt;&lt;property id=&quot;20300&quot; value=&quot;Slide 7&quot;/&gt;&lt;property id=&quot;20307&quot; value=&quot;324&quot;/&gt;&lt;/object&gt;&lt;object type=&quot;3&quot; unique_id=&quot;10175&quot;&gt;&lt;property id=&quot;20148&quot; value=&quot;5&quot;/&gt;&lt;property id=&quot;20300&quot; value=&quot;Slide 8&quot;/&gt;&lt;property id=&quot;20307&quot; value=&quot;339&quot;/&gt;&lt;/object&gt;&lt;object type=&quot;3&quot; unique_id=&quot;10176&quot;&gt;&lt;property id=&quot;20148&quot; value=&quot;5&quot;/&gt;&lt;property id=&quot;20300&quot; value=&quot;Slide 9&quot;/&gt;&lt;property id=&quot;20307&quot; value=&quot;340&quot;/&gt;&lt;/object&gt;&lt;object type=&quot;3&quot; unique_id=&quot;10177&quot;&gt;&lt;property id=&quot;20148&quot; value=&quot;5&quot;/&gt;&lt;property id=&quot;20300&quot; value=&quot;Slide 10&quot;/&gt;&lt;property id=&quot;20307&quot; value=&quot;274&quot;/&gt;&lt;/object&gt;&lt;object type=&quot;3&quot; unique_id=&quot;10178&quot;&gt;&lt;property id=&quot;20148&quot; value=&quot;5&quot;/&gt;&lt;property id=&quot;20300&quot; value=&quot;Slide 11&quot;/&gt;&lt;property id=&quot;20307&quot; value=&quot;330&quot;/&gt;&lt;/object&gt;&lt;object type=&quot;3&quot; unique_id=&quot;10179&quot;&gt;&lt;property id=&quot;20148&quot; value=&quot;5&quot;/&gt;&lt;property id=&quot;20300&quot; value=&quot;Slide 12&quot;/&gt;&lt;property id=&quot;20307&quot; value=&quot;325&quot;/&gt;&lt;/object&gt;&lt;object type=&quot;3&quot; unique_id=&quot;10180&quot;&gt;&lt;property id=&quot;20148&quot; value=&quot;5&quot;/&gt;&lt;property id=&quot;20300&quot; value=&quot;Slide 13&quot;/&gt;&lt;property id=&quot;20307&quot; value=&quot;341&quot;/&gt;&lt;/object&gt;&lt;object type=&quot;3&quot; unique_id=&quot;10181&quot;&gt;&lt;property id=&quot;20148&quot; value=&quot;5&quot;/&gt;&lt;property id=&quot;20300&quot; value=&quot;Slide 14&quot;/&gt;&lt;property id=&quot;20307&quot; value=&quot;342&quot;/&gt;&lt;/object&gt;&lt;object type=&quot;3&quot; unique_id=&quot;10182&quot;&gt;&lt;property id=&quot;20148&quot; value=&quot;5&quot;/&gt;&lt;property id=&quot;20300&quot; value=&quot;Slide 15&quot;/&gt;&lt;property id=&quot;20307&quot; value=&quot;343&quot;/&gt;&lt;/object&gt;&lt;object type=&quot;3&quot; unique_id=&quot;10183&quot;&gt;&lt;property id=&quot;20148&quot; value=&quot;5&quot;/&gt;&lt;property id=&quot;20300&quot; value=&quot;Slide 16&quot;/&gt;&lt;property id=&quot;20307&quot; value=&quot;346&quot;/&gt;&lt;/object&gt;&lt;object type=&quot;3&quot; unique_id=&quot;10184&quot;&gt;&lt;property id=&quot;20148&quot; value=&quot;5&quot;/&gt;&lt;property id=&quot;20300&quot; value=&quot;Slide 17&quot;/&gt;&lt;property id=&quot;20307&quot; value=&quot;347&quot;/&gt;&lt;/object&gt;&lt;object type=&quot;3&quot; unique_id=&quot;10185&quot;&gt;&lt;property id=&quot;20148&quot; value=&quot;5&quot;/&gt;&lt;property id=&quot;20300&quot; value=&quot;Slide 18&quot;/&gt;&lt;property id=&quot;20307&quot; value=&quot;348&quot;/&gt;&lt;/object&gt;&lt;object type=&quot;3&quot; unique_id=&quot;10186&quot;&gt;&lt;property id=&quot;20148&quot; value=&quot;5&quot;/&gt;&lt;property id=&quot;20300&quot; value=&quot;Slide 19&quot;/&gt;&lt;property id=&quot;20307&quot; value=&quot;349&quot;/&gt;&lt;/object&gt;&lt;object type=&quot;3&quot; unique_id=&quot;10187&quot;&gt;&lt;property id=&quot;20148&quot; value=&quot;5&quot;/&gt;&lt;property id=&quot;20300&quot; value=&quot;Slide 20&quot;/&gt;&lt;property id=&quot;20307&quot; value=&quot;350&quot;/&gt;&lt;/object&gt;&lt;object type=&quot;3&quot; unique_id=&quot;10188&quot;&gt;&lt;property id=&quot;20148&quot; value=&quot;5&quot;/&gt;&lt;property id=&quot;20300&quot; value=&quot;Slide 21&quot;/&gt;&lt;property id=&quot;20307&quot; value=&quot;344&quot;/&gt;&lt;/object&gt;&lt;object type=&quot;3&quot; unique_id=&quot;10189&quot;&gt;&lt;property id=&quot;20148&quot; value=&quot;5&quot;/&gt;&lt;property id=&quot;20300&quot; value=&quot;Slide 22&quot;/&gt;&lt;property id=&quot;20307&quot; value=&quot;332&quot;/&gt;&lt;/object&gt;&lt;object type=&quot;3&quot; unique_id=&quot;10190&quot;&gt;&lt;property id=&quot;20148&quot; value=&quot;5&quot;/&gt;&lt;property id=&quot;20300&quot; value=&quot;Slide 23&quot;/&gt;&lt;property id=&quot;20307&quot; value=&quot;345&quot;/&gt;&lt;/object&gt;&lt;object type=&quot;3&quot; unique_id=&quot;10191&quot;&gt;&lt;property id=&quot;20148&quot; value=&quot;5&quot;/&gt;&lt;property id=&quot;20300&quot; value=&quot;Slide 24&quot;/&gt;&lt;property id=&quot;20307&quot; value=&quot;313&quot;/&gt;&lt;/object&gt;&lt;/object&gt;&lt;object type=&quot;8&quot; unique_id=&quot;10217&quot;&gt;&lt;/object&gt;&lt;/object&gt;&lt;/database&gt;"/>
  <p:tag name="MMPROD_NEXTUNIQUEID" val="10010"/>
  <p:tag name="SECTOMILLISECCONVERTED"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1364</TotalTime>
  <Words>897</Words>
  <Application>Microsoft Office PowerPoint</Application>
  <PresentationFormat>Màn hình rộng</PresentationFormat>
  <Paragraphs>74</Paragraphs>
  <Slides>32</Slides>
  <Notes>0</Notes>
  <HiddenSlides>0</HiddenSlides>
  <MMClips>0</MMClips>
  <ScaleCrop>false</ScaleCrop>
  <HeadingPairs>
    <vt:vector size="6" baseType="variant">
      <vt:variant>
        <vt:lpstr>Phông được Dùng</vt:lpstr>
      </vt:variant>
      <vt:variant>
        <vt:i4>10</vt:i4>
      </vt:variant>
      <vt:variant>
        <vt:lpstr>Chủ đề</vt:lpstr>
      </vt:variant>
      <vt:variant>
        <vt:i4>2</vt:i4>
      </vt:variant>
      <vt:variant>
        <vt:lpstr>Tiêu đề Bản chiếu</vt:lpstr>
      </vt:variant>
      <vt:variant>
        <vt:i4>32</vt:i4>
      </vt:variant>
    </vt:vector>
  </HeadingPairs>
  <TitlesOfParts>
    <vt:vector size="44" baseType="lpstr">
      <vt:lpstr>Arial</vt:lpstr>
      <vt:lpstr>Calibri</vt:lpstr>
      <vt:lpstr>Calibri Light</vt:lpstr>
      <vt:lpstr>Coiny</vt:lpstr>
      <vt:lpstr>iCiel Ciaobella</vt:lpstr>
      <vt:lpstr>SVN-Poky's</vt:lpstr>
      <vt:lpstr>Times New Roman</vt:lpstr>
      <vt:lpstr>VNI-Avo</vt:lpstr>
      <vt:lpstr>思源黑体 CN</vt:lpstr>
      <vt:lpstr>思源黑体 CN Medium</vt:lpstr>
      <vt:lpstr>Custom Design</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HỒNG LOAN</dc:creator>
  <cp:lastModifiedBy>Nguyễn Phú Quốc</cp:lastModifiedBy>
  <cp:revision>2</cp:revision>
  <dcterms:created xsi:type="dcterms:W3CDTF">2020-10-17T01:03:04Z</dcterms:created>
  <dcterms:modified xsi:type="dcterms:W3CDTF">2022-11-26T05:23:51Z</dcterms:modified>
</cp:coreProperties>
</file>