
<file path=[Content_Types].xml><?xml version="1.0" encoding="utf-8"?>
<Types xmlns="http://schemas.openxmlformats.org/package/2006/content-types">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9" r:id="rId2"/>
    <p:sldMasterId id="2147483691" r:id="rId3"/>
    <p:sldMasterId id="2147483703" r:id="rId4"/>
  </p:sldMasterIdLst>
  <p:notesMasterIdLst>
    <p:notesMasterId r:id="rId11"/>
  </p:notesMasterIdLst>
  <p:sldIdLst>
    <p:sldId id="350" r:id="rId5"/>
    <p:sldId id="333" r:id="rId6"/>
    <p:sldId id="354" r:id="rId7"/>
    <p:sldId id="348" r:id="rId8"/>
    <p:sldId id="349" r:id="rId9"/>
    <p:sldId id="329" r:id="rId10"/>
  </p:sldIdLst>
  <p:sldSz cx="14630400" cy="9144000"/>
  <p:notesSz cx="6858000" cy="9144000"/>
  <p:defaultTextStyle>
    <a:defPPr>
      <a:defRPr lang="en-US"/>
    </a:defPPr>
    <a:lvl1pPr marL="0" algn="l" defTabSz="1358524" rtl="0" eaLnBrk="1" latinLnBrk="0" hangingPunct="1">
      <a:defRPr sz="2700" kern="1200">
        <a:solidFill>
          <a:schemeClr val="tx1"/>
        </a:solidFill>
        <a:latin typeface="+mn-lt"/>
        <a:ea typeface="+mn-ea"/>
        <a:cs typeface="+mn-cs"/>
      </a:defRPr>
    </a:lvl1pPr>
    <a:lvl2pPr marL="679262" algn="l" defTabSz="1358524" rtl="0" eaLnBrk="1" latinLnBrk="0" hangingPunct="1">
      <a:defRPr sz="2700" kern="1200">
        <a:solidFill>
          <a:schemeClr val="tx1"/>
        </a:solidFill>
        <a:latin typeface="+mn-lt"/>
        <a:ea typeface="+mn-ea"/>
        <a:cs typeface="+mn-cs"/>
      </a:defRPr>
    </a:lvl2pPr>
    <a:lvl3pPr marL="1358524" algn="l" defTabSz="1358524" rtl="0" eaLnBrk="1" latinLnBrk="0" hangingPunct="1">
      <a:defRPr sz="2700" kern="1200">
        <a:solidFill>
          <a:schemeClr val="tx1"/>
        </a:solidFill>
        <a:latin typeface="+mn-lt"/>
        <a:ea typeface="+mn-ea"/>
        <a:cs typeface="+mn-cs"/>
      </a:defRPr>
    </a:lvl3pPr>
    <a:lvl4pPr marL="2037786" algn="l" defTabSz="1358524" rtl="0" eaLnBrk="1" latinLnBrk="0" hangingPunct="1">
      <a:defRPr sz="2700" kern="1200">
        <a:solidFill>
          <a:schemeClr val="tx1"/>
        </a:solidFill>
        <a:latin typeface="+mn-lt"/>
        <a:ea typeface="+mn-ea"/>
        <a:cs typeface="+mn-cs"/>
      </a:defRPr>
    </a:lvl4pPr>
    <a:lvl5pPr marL="2717048" algn="l" defTabSz="1358524" rtl="0" eaLnBrk="1" latinLnBrk="0" hangingPunct="1">
      <a:defRPr sz="2700" kern="1200">
        <a:solidFill>
          <a:schemeClr val="tx1"/>
        </a:solidFill>
        <a:latin typeface="+mn-lt"/>
        <a:ea typeface="+mn-ea"/>
        <a:cs typeface="+mn-cs"/>
      </a:defRPr>
    </a:lvl5pPr>
    <a:lvl6pPr marL="3396310" algn="l" defTabSz="1358524" rtl="0" eaLnBrk="1" latinLnBrk="0" hangingPunct="1">
      <a:defRPr sz="2700" kern="1200">
        <a:solidFill>
          <a:schemeClr val="tx1"/>
        </a:solidFill>
        <a:latin typeface="+mn-lt"/>
        <a:ea typeface="+mn-ea"/>
        <a:cs typeface="+mn-cs"/>
      </a:defRPr>
    </a:lvl6pPr>
    <a:lvl7pPr marL="4075572" algn="l" defTabSz="1358524" rtl="0" eaLnBrk="1" latinLnBrk="0" hangingPunct="1">
      <a:defRPr sz="2700" kern="1200">
        <a:solidFill>
          <a:schemeClr val="tx1"/>
        </a:solidFill>
        <a:latin typeface="+mn-lt"/>
        <a:ea typeface="+mn-ea"/>
        <a:cs typeface="+mn-cs"/>
      </a:defRPr>
    </a:lvl7pPr>
    <a:lvl8pPr marL="4754834" algn="l" defTabSz="1358524" rtl="0" eaLnBrk="1" latinLnBrk="0" hangingPunct="1">
      <a:defRPr sz="2700" kern="1200">
        <a:solidFill>
          <a:schemeClr val="tx1"/>
        </a:solidFill>
        <a:latin typeface="+mn-lt"/>
        <a:ea typeface="+mn-ea"/>
        <a:cs typeface="+mn-cs"/>
      </a:defRPr>
    </a:lvl8pPr>
    <a:lvl9pPr marL="5434096" algn="l" defTabSz="1358524" rtl="0" eaLnBrk="1" latinLnBrk="0" hangingPunct="1">
      <a:defRPr sz="27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460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05A06"/>
    <a:srgbClr val="FEECEA"/>
    <a:srgbClr val="009900"/>
    <a:srgbClr val="993300"/>
    <a:srgbClr val="008000"/>
    <a:srgbClr val="00FF00"/>
    <a:srgbClr val="FF00FF"/>
    <a:srgbClr val="F9B0B9"/>
    <a:srgbClr val="178109"/>
    <a:srgbClr val="FCEE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871" autoAdjust="0"/>
    <p:restoredTop sz="90174" autoAdjust="0"/>
  </p:normalViewPr>
  <p:slideViewPr>
    <p:cSldViewPr snapToGrid="0">
      <p:cViewPr varScale="1">
        <p:scale>
          <a:sx n="43" d="100"/>
          <a:sy n="43" d="100"/>
        </p:scale>
        <p:origin x="1104" y="68"/>
      </p:cViewPr>
      <p:guideLst>
        <p:guide orient="horz" pos="2880"/>
        <p:guide pos="4608"/>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viewProps" Target="viewProps.xml"/><Relationship Id="rId3" Type="http://schemas.openxmlformats.org/officeDocument/2006/relationships/slideMaster" Target="slideMasters/slideMaster3.xml"/><Relationship Id="rId7" Type="http://schemas.openxmlformats.org/officeDocument/2006/relationships/slide" Target="slides/slide3.xml"/><Relationship Id="rId12" Type="http://schemas.openxmlformats.org/officeDocument/2006/relationships/presProps" Target="presProps.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tableStyles" Target="tableStyles.xml"/><Relationship Id="rId10" Type="http://schemas.openxmlformats.org/officeDocument/2006/relationships/slide" Target="slides/slide6.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567441-1C76-417D-AF4C-058C919AA6FF}" type="datetimeFigureOut">
              <a:rPr lang="en-US" smtClean="0"/>
              <a:t>2/14/2025</a:t>
            </a:fld>
            <a:endParaRPr lang="en-US"/>
          </a:p>
        </p:txBody>
      </p:sp>
      <p:sp>
        <p:nvSpPr>
          <p:cNvPr id="4" name="Slide Image Placeholder 3"/>
          <p:cNvSpPr>
            <a:spLocks noGrp="1" noRot="1" noChangeAspect="1"/>
          </p:cNvSpPr>
          <p:nvPr>
            <p:ph type="sldImg" idx="2"/>
          </p:nvPr>
        </p:nvSpPr>
        <p:spPr>
          <a:xfrm>
            <a:off x="960438" y="1143000"/>
            <a:ext cx="493712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1CFEACA-C71F-4088-B121-C0D427F783F8}" type="slidenum">
              <a:rPr lang="en-US" smtClean="0"/>
              <a:t>‹#›</a:t>
            </a:fld>
            <a:endParaRPr lang="en-US"/>
          </a:p>
        </p:txBody>
      </p:sp>
    </p:spTree>
    <p:extLst>
      <p:ext uri="{BB962C8B-B14F-4D97-AF65-F5344CB8AC3E}">
        <p14:creationId xmlns:p14="http://schemas.microsoft.com/office/powerpoint/2010/main" val="1797435206"/>
      </p:ext>
    </p:extLst>
  </p:cSld>
  <p:clrMap bg1="lt1" tx1="dk1" bg2="lt2" tx2="dk2" accent1="accent1" accent2="accent2" accent3="accent3" accent4="accent4" accent5="accent5" accent6="accent6" hlink="hlink" folHlink="folHlink"/>
  <p:notesStyle>
    <a:lvl1pPr marL="0" algn="l" defTabSz="1358524" rtl="0" eaLnBrk="1" latinLnBrk="0" hangingPunct="1">
      <a:defRPr sz="1800" kern="1200">
        <a:solidFill>
          <a:schemeClr val="tx1"/>
        </a:solidFill>
        <a:latin typeface="+mn-lt"/>
        <a:ea typeface="+mn-ea"/>
        <a:cs typeface="+mn-cs"/>
      </a:defRPr>
    </a:lvl1pPr>
    <a:lvl2pPr marL="679262" algn="l" defTabSz="1358524" rtl="0" eaLnBrk="1" latinLnBrk="0" hangingPunct="1">
      <a:defRPr sz="1800" kern="1200">
        <a:solidFill>
          <a:schemeClr val="tx1"/>
        </a:solidFill>
        <a:latin typeface="+mn-lt"/>
        <a:ea typeface="+mn-ea"/>
        <a:cs typeface="+mn-cs"/>
      </a:defRPr>
    </a:lvl2pPr>
    <a:lvl3pPr marL="1358524" algn="l" defTabSz="1358524" rtl="0" eaLnBrk="1" latinLnBrk="0" hangingPunct="1">
      <a:defRPr sz="1800" kern="1200">
        <a:solidFill>
          <a:schemeClr val="tx1"/>
        </a:solidFill>
        <a:latin typeface="+mn-lt"/>
        <a:ea typeface="+mn-ea"/>
        <a:cs typeface="+mn-cs"/>
      </a:defRPr>
    </a:lvl3pPr>
    <a:lvl4pPr marL="2037786" algn="l" defTabSz="1358524" rtl="0" eaLnBrk="1" latinLnBrk="0" hangingPunct="1">
      <a:defRPr sz="1800" kern="1200">
        <a:solidFill>
          <a:schemeClr val="tx1"/>
        </a:solidFill>
        <a:latin typeface="+mn-lt"/>
        <a:ea typeface="+mn-ea"/>
        <a:cs typeface="+mn-cs"/>
      </a:defRPr>
    </a:lvl4pPr>
    <a:lvl5pPr marL="2717048" algn="l" defTabSz="1358524" rtl="0" eaLnBrk="1" latinLnBrk="0" hangingPunct="1">
      <a:defRPr sz="1800" kern="1200">
        <a:solidFill>
          <a:schemeClr val="tx1"/>
        </a:solidFill>
        <a:latin typeface="+mn-lt"/>
        <a:ea typeface="+mn-ea"/>
        <a:cs typeface="+mn-cs"/>
      </a:defRPr>
    </a:lvl5pPr>
    <a:lvl6pPr marL="3396310" algn="l" defTabSz="1358524" rtl="0" eaLnBrk="1" latinLnBrk="0" hangingPunct="1">
      <a:defRPr sz="1800" kern="1200">
        <a:solidFill>
          <a:schemeClr val="tx1"/>
        </a:solidFill>
        <a:latin typeface="+mn-lt"/>
        <a:ea typeface="+mn-ea"/>
        <a:cs typeface="+mn-cs"/>
      </a:defRPr>
    </a:lvl6pPr>
    <a:lvl7pPr marL="4075572" algn="l" defTabSz="1358524" rtl="0" eaLnBrk="1" latinLnBrk="0" hangingPunct="1">
      <a:defRPr sz="1800" kern="1200">
        <a:solidFill>
          <a:schemeClr val="tx1"/>
        </a:solidFill>
        <a:latin typeface="+mn-lt"/>
        <a:ea typeface="+mn-ea"/>
        <a:cs typeface="+mn-cs"/>
      </a:defRPr>
    </a:lvl7pPr>
    <a:lvl8pPr marL="4754834" algn="l" defTabSz="1358524" rtl="0" eaLnBrk="1" latinLnBrk="0" hangingPunct="1">
      <a:defRPr sz="1800" kern="1200">
        <a:solidFill>
          <a:schemeClr val="tx1"/>
        </a:solidFill>
        <a:latin typeface="+mn-lt"/>
        <a:ea typeface="+mn-ea"/>
        <a:cs typeface="+mn-cs"/>
      </a:defRPr>
    </a:lvl8pPr>
    <a:lvl9pPr marL="5434096" algn="l" defTabSz="1358524" rtl="0" eaLnBrk="1" latinLnBrk="0" hangingPunct="1">
      <a:defRPr sz="18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685800"/>
            <a:ext cx="54864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9F2A32-1D1D-4789-A1CC-88A875F2046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594338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ea typeface="字魂59号-创粗黑" panose="00000500000000000000" pitchFamily="2" charset="-122"/>
              <a:cs typeface="+mn-cs"/>
            </a:endParaRPr>
          </a:p>
        </p:txBody>
      </p:sp>
    </p:spTree>
    <p:extLst>
      <p:ext uri="{BB962C8B-B14F-4D97-AF65-F5344CB8AC3E}">
        <p14:creationId xmlns:p14="http://schemas.microsoft.com/office/powerpoint/2010/main" val="3819202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2/14/2025</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616644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05840" y="2434167"/>
            <a:ext cx="6217920" cy="5801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406640" y="2434167"/>
            <a:ext cx="6217920" cy="5801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defTabSz="1097280">
              <a:defRPr/>
            </a:pPr>
            <a:fld id="{65836B4F-4117-4DC9-8C0F-78C25D0A6DF9}" type="datetimeFigureOut">
              <a:rPr lang="en-US" smtClean="0">
                <a:solidFill>
                  <a:prstClr val="black">
                    <a:tint val="75000"/>
                  </a:prstClr>
                </a:solidFill>
              </a:rPr>
              <a:pPr defTabSz="1097280">
                <a:defRPr/>
              </a:pPr>
              <a:t>2/14/2025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defTabSz="1097280">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defTabSz="1097280" fontAlgn="base">
              <a:spcBef>
                <a:spcPct val="0"/>
              </a:spcBef>
              <a:spcAft>
                <a:spcPct val="0"/>
              </a:spcAft>
            </a:pPr>
            <a:fld id="{BB8C5448-43FA-44B9-95CD-F7C3A620298F}" type="slidenum">
              <a:rPr lang="en-US" altLang="en-US" smtClean="0"/>
              <a:pPr defTabSz="1097280" fontAlgn="base">
                <a:spcBef>
                  <a:spcPct val="0"/>
                </a:spcBef>
                <a:spcAft>
                  <a:spcPct val="0"/>
                </a:spcAft>
              </a:pPr>
              <a:t>‹#›</a:t>
            </a:fld>
            <a:endParaRPr lang="en-US" altLang="en-US"/>
          </a:p>
        </p:txBody>
      </p:sp>
    </p:spTree>
    <p:extLst>
      <p:ext uri="{BB962C8B-B14F-4D97-AF65-F5344CB8AC3E}">
        <p14:creationId xmlns:p14="http://schemas.microsoft.com/office/powerpoint/2010/main" val="5663680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07746" y="486834"/>
            <a:ext cx="12618720" cy="1767417"/>
          </a:xfrm>
        </p:spPr>
        <p:txBody>
          <a:bodyPr/>
          <a:lstStyle/>
          <a:p>
            <a:r>
              <a:rPr lang="en-US"/>
              <a:t>Click to edit Master title style</a:t>
            </a:r>
          </a:p>
        </p:txBody>
      </p:sp>
      <p:sp>
        <p:nvSpPr>
          <p:cNvPr id="3" name="Text Placeholder 2"/>
          <p:cNvSpPr>
            <a:spLocks noGrp="1"/>
          </p:cNvSpPr>
          <p:nvPr>
            <p:ph type="body" idx="1"/>
          </p:nvPr>
        </p:nvSpPr>
        <p:spPr>
          <a:xfrm>
            <a:off x="1007746" y="2241551"/>
            <a:ext cx="6189344" cy="1098549"/>
          </a:xfr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a:t>Click to edit Master text styles</a:t>
            </a:r>
          </a:p>
        </p:txBody>
      </p:sp>
      <p:sp>
        <p:nvSpPr>
          <p:cNvPr id="4" name="Content Placeholder 3"/>
          <p:cNvSpPr>
            <a:spLocks noGrp="1"/>
          </p:cNvSpPr>
          <p:nvPr>
            <p:ph sz="half" idx="2"/>
          </p:nvPr>
        </p:nvSpPr>
        <p:spPr>
          <a:xfrm>
            <a:off x="1007746" y="3340100"/>
            <a:ext cx="6189344" cy="4912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7406640" y="2241551"/>
            <a:ext cx="6219826" cy="1098549"/>
          </a:xfr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a:t>Click to edit Master text styles</a:t>
            </a:r>
          </a:p>
        </p:txBody>
      </p:sp>
      <p:sp>
        <p:nvSpPr>
          <p:cNvPr id="6" name="Content Placeholder 5"/>
          <p:cNvSpPr>
            <a:spLocks noGrp="1"/>
          </p:cNvSpPr>
          <p:nvPr>
            <p:ph sz="quarter" idx="4"/>
          </p:nvPr>
        </p:nvSpPr>
        <p:spPr>
          <a:xfrm>
            <a:off x="7406640" y="3340100"/>
            <a:ext cx="6219826" cy="4912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defTabSz="1097280">
              <a:defRPr/>
            </a:pPr>
            <a:fld id="{99ED35DE-A614-465F-9881-D87F12D60E07}" type="datetimeFigureOut">
              <a:rPr lang="en-US" smtClean="0">
                <a:solidFill>
                  <a:prstClr val="black">
                    <a:tint val="75000"/>
                  </a:prstClr>
                </a:solidFill>
              </a:rPr>
              <a:pPr defTabSz="1097280">
                <a:defRPr/>
              </a:pPr>
              <a:t>2/14/2025</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defTabSz="1097280">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defTabSz="1097280" fontAlgn="base">
              <a:spcBef>
                <a:spcPct val="0"/>
              </a:spcBef>
              <a:spcAft>
                <a:spcPct val="0"/>
              </a:spcAft>
            </a:pPr>
            <a:fld id="{3091E798-A045-4915-A9E9-E29078751FD6}" type="slidenum">
              <a:rPr lang="en-US" altLang="en-US" smtClean="0"/>
              <a:pPr defTabSz="1097280" fontAlgn="base">
                <a:spcBef>
                  <a:spcPct val="0"/>
                </a:spcBef>
                <a:spcAft>
                  <a:spcPct val="0"/>
                </a:spcAft>
              </a:pPr>
              <a:t>‹#›</a:t>
            </a:fld>
            <a:endParaRPr lang="en-US" altLang="en-US"/>
          </a:p>
        </p:txBody>
      </p:sp>
    </p:spTree>
    <p:extLst>
      <p:ext uri="{BB962C8B-B14F-4D97-AF65-F5344CB8AC3E}">
        <p14:creationId xmlns:p14="http://schemas.microsoft.com/office/powerpoint/2010/main" val="35021029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defTabSz="1097280">
              <a:defRPr/>
            </a:pPr>
            <a:fld id="{D68294AE-2421-4B4B-B42A-FADF5DBB43E2}" type="datetimeFigureOut">
              <a:rPr lang="en-US" smtClean="0">
                <a:solidFill>
                  <a:prstClr val="black">
                    <a:tint val="75000"/>
                  </a:prstClr>
                </a:solidFill>
              </a:rPr>
              <a:pPr defTabSz="1097280">
                <a:defRPr/>
              </a:pPr>
              <a:t>2/14/2025</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defTabSz="1097280">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defTabSz="1097280" fontAlgn="base">
              <a:spcBef>
                <a:spcPct val="0"/>
              </a:spcBef>
              <a:spcAft>
                <a:spcPct val="0"/>
              </a:spcAft>
            </a:pPr>
            <a:fld id="{DA787E0E-46A1-42B1-9638-9284D3137F32}" type="slidenum">
              <a:rPr lang="en-US" altLang="en-US" smtClean="0"/>
              <a:pPr defTabSz="1097280" fontAlgn="base">
                <a:spcBef>
                  <a:spcPct val="0"/>
                </a:spcBef>
                <a:spcAft>
                  <a:spcPct val="0"/>
                </a:spcAft>
              </a:pPr>
              <a:t>‹#›</a:t>
            </a:fld>
            <a:endParaRPr lang="en-US" altLang="en-US"/>
          </a:p>
        </p:txBody>
      </p:sp>
    </p:spTree>
    <p:extLst>
      <p:ext uri="{BB962C8B-B14F-4D97-AF65-F5344CB8AC3E}">
        <p14:creationId xmlns:p14="http://schemas.microsoft.com/office/powerpoint/2010/main" val="37130591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defTabSz="1097280">
              <a:defRPr/>
            </a:pPr>
            <a:fld id="{44B9E56E-1200-42FD-BC0B-7EAAE7B56E41}" type="datetimeFigureOut">
              <a:rPr lang="en-US" smtClean="0">
                <a:solidFill>
                  <a:prstClr val="black">
                    <a:tint val="75000"/>
                  </a:prstClr>
                </a:solidFill>
              </a:rPr>
              <a:pPr defTabSz="1097280">
                <a:defRPr/>
              </a:pPr>
              <a:t>2/14/2025</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defTabSz="1097280">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defTabSz="1097280" fontAlgn="base">
              <a:spcBef>
                <a:spcPct val="0"/>
              </a:spcBef>
              <a:spcAft>
                <a:spcPct val="0"/>
              </a:spcAft>
            </a:pPr>
            <a:fld id="{77F4E416-E1A8-4A54-9AA5-45960AE0420A}" type="slidenum">
              <a:rPr lang="en-US" altLang="en-US" smtClean="0"/>
              <a:pPr defTabSz="1097280" fontAlgn="base">
                <a:spcBef>
                  <a:spcPct val="0"/>
                </a:spcBef>
                <a:spcAft>
                  <a:spcPct val="0"/>
                </a:spcAft>
              </a:pPr>
              <a:t>‹#›</a:t>
            </a:fld>
            <a:endParaRPr lang="en-US" altLang="en-US"/>
          </a:p>
        </p:txBody>
      </p:sp>
    </p:spTree>
    <p:extLst>
      <p:ext uri="{BB962C8B-B14F-4D97-AF65-F5344CB8AC3E}">
        <p14:creationId xmlns:p14="http://schemas.microsoft.com/office/powerpoint/2010/main" val="2936565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7746" y="609600"/>
            <a:ext cx="4718684" cy="2133600"/>
          </a:xfrm>
        </p:spPr>
        <p:txBody>
          <a:bodyPr anchor="b"/>
          <a:lstStyle>
            <a:lvl1pPr>
              <a:defRPr sz="3840"/>
            </a:lvl1pPr>
          </a:lstStyle>
          <a:p>
            <a:r>
              <a:rPr lang="en-US"/>
              <a:t>Click to edit Master title style</a:t>
            </a:r>
          </a:p>
        </p:txBody>
      </p:sp>
      <p:sp>
        <p:nvSpPr>
          <p:cNvPr id="3" name="Content Placeholder 2"/>
          <p:cNvSpPr>
            <a:spLocks noGrp="1"/>
          </p:cNvSpPr>
          <p:nvPr>
            <p:ph idx="1"/>
          </p:nvPr>
        </p:nvSpPr>
        <p:spPr>
          <a:xfrm>
            <a:off x="6219826" y="1316567"/>
            <a:ext cx="7406640" cy="6498167"/>
          </a:xfrm>
        </p:spPr>
        <p:txBody>
          <a:bodyPr/>
          <a:lstStyle>
            <a:lvl1pPr>
              <a:defRPr sz="3840"/>
            </a:lvl1pPr>
            <a:lvl2pPr>
              <a:defRPr sz="3360"/>
            </a:lvl2pPr>
            <a:lvl3pPr>
              <a:defRPr sz="288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07746" y="2743200"/>
            <a:ext cx="4718684" cy="5082117"/>
          </a:xfrm>
        </p:spPr>
        <p:txBody>
          <a:bodyPr/>
          <a:lstStyle>
            <a:lvl1pPr marL="0" indent="0">
              <a:buNone/>
              <a:defRPr sz="1920"/>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defTabSz="1097280">
              <a:defRPr/>
            </a:pPr>
            <a:fld id="{AAA6EAC1-2D44-4113-A5B7-D1EC62DF5146}" type="datetimeFigureOut">
              <a:rPr lang="en-US" smtClean="0">
                <a:solidFill>
                  <a:prstClr val="black">
                    <a:tint val="75000"/>
                  </a:prstClr>
                </a:solidFill>
              </a:rPr>
              <a:pPr defTabSz="1097280">
                <a:defRPr/>
              </a:pPr>
              <a:t>2/14/2025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defTabSz="1097280">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defTabSz="1097280" fontAlgn="base">
              <a:spcBef>
                <a:spcPct val="0"/>
              </a:spcBef>
              <a:spcAft>
                <a:spcPct val="0"/>
              </a:spcAft>
            </a:pPr>
            <a:fld id="{4D9148A5-B509-4F6C-A793-825EDE66D55D}" type="slidenum">
              <a:rPr lang="en-US" altLang="en-US" smtClean="0"/>
              <a:pPr defTabSz="1097280" fontAlgn="base">
                <a:spcBef>
                  <a:spcPct val="0"/>
                </a:spcBef>
                <a:spcAft>
                  <a:spcPct val="0"/>
                </a:spcAft>
              </a:pPr>
              <a:t>‹#›</a:t>
            </a:fld>
            <a:endParaRPr lang="en-US" altLang="en-US"/>
          </a:p>
        </p:txBody>
      </p:sp>
    </p:spTree>
    <p:extLst>
      <p:ext uri="{BB962C8B-B14F-4D97-AF65-F5344CB8AC3E}">
        <p14:creationId xmlns:p14="http://schemas.microsoft.com/office/powerpoint/2010/main" val="34109401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7746" y="609600"/>
            <a:ext cx="4718684" cy="2133600"/>
          </a:xfrm>
        </p:spPr>
        <p:txBody>
          <a:bodyPr anchor="b"/>
          <a:lstStyle>
            <a:lvl1pPr>
              <a:defRPr sz="3840"/>
            </a:lvl1pPr>
          </a:lstStyle>
          <a:p>
            <a:r>
              <a:rPr lang="en-US"/>
              <a:t>Click to edit Master title style</a:t>
            </a:r>
          </a:p>
        </p:txBody>
      </p:sp>
      <p:sp>
        <p:nvSpPr>
          <p:cNvPr id="3" name="Picture Placeholder 2"/>
          <p:cNvSpPr>
            <a:spLocks noGrp="1"/>
          </p:cNvSpPr>
          <p:nvPr>
            <p:ph type="pic" idx="1"/>
          </p:nvPr>
        </p:nvSpPr>
        <p:spPr>
          <a:xfrm>
            <a:off x="6219826" y="1316567"/>
            <a:ext cx="7406640" cy="6498167"/>
          </a:xfrm>
        </p:spPr>
        <p:txBody>
          <a:bodyPr rtlCol="0">
            <a:normAutofit/>
          </a:bodyPr>
          <a:lstStyle>
            <a:lvl1pPr marL="0" indent="0">
              <a:buNone/>
              <a:defRPr sz="3840"/>
            </a:lvl1pPr>
            <a:lvl2pPr marL="548640" indent="0">
              <a:buNone/>
              <a:defRPr sz="3360"/>
            </a:lvl2pPr>
            <a:lvl3pPr marL="1097280" indent="0">
              <a:buNone/>
              <a:defRPr sz="2880"/>
            </a:lvl3pPr>
            <a:lvl4pPr marL="1645920" indent="0">
              <a:buNone/>
              <a:defRPr sz="2400"/>
            </a:lvl4pPr>
            <a:lvl5pPr marL="2194560" indent="0">
              <a:buNone/>
              <a:defRPr sz="2400"/>
            </a:lvl5pPr>
            <a:lvl6pPr marL="2743200" indent="0">
              <a:buNone/>
              <a:defRPr sz="2400"/>
            </a:lvl6pPr>
            <a:lvl7pPr marL="3291840" indent="0">
              <a:buNone/>
              <a:defRPr sz="2400"/>
            </a:lvl7pPr>
            <a:lvl8pPr marL="3840480" indent="0">
              <a:buNone/>
              <a:defRPr sz="2400"/>
            </a:lvl8pPr>
            <a:lvl9pPr marL="4389120" indent="0">
              <a:buNone/>
              <a:defRPr sz="2400"/>
            </a:lvl9pPr>
          </a:lstStyle>
          <a:p>
            <a:pPr lvl="0"/>
            <a:endParaRPr lang="en-US" noProof="0"/>
          </a:p>
        </p:txBody>
      </p:sp>
      <p:sp>
        <p:nvSpPr>
          <p:cNvPr id="4" name="Text Placeholder 3"/>
          <p:cNvSpPr>
            <a:spLocks noGrp="1"/>
          </p:cNvSpPr>
          <p:nvPr>
            <p:ph type="body" sz="half" idx="2"/>
          </p:nvPr>
        </p:nvSpPr>
        <p:spPr>
          <a:xfrm>
            <a:off x="1007746" y="2743200"/>
            <a:ext cx="4718684" cy="5082117"/>
          </a:xfrm>
        </p:spPr>
        <p:txBody>
          <a:bodyPr/>
          <a:lstStyle>
            <a:lvl1pPr marL="0" indent="0">
              <a:buNone/>
              <a:defRPr sz="1920"/>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defTabSz="1097280">
              <a:defRPr/>
            </a:pPr>
            <a:fld id="{B97CE063-D7A1-4F40-A1D5-42029C7F168F}" type="datetimeFigureOut">
              <a:rPr lang="en-US" smtClean="0">
                <a:solidFill>
                  <a:prstClr val="black">
                    <a:tint val="75000"/>
                  </a:prstClr>
                </a:solidFill>
              </a:rPr>
              <a:pPr defTabSz="1097280">
                <a:defRPr/>
              </a:pPr>
              <a:t>2/14/2025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defTabSz="1097280">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defTabSz="1097280" fontAlgn="base">
              <a:spcBef>
                <a:spcPct val="0"/>
              </a:spcBef>
              <a:spcAft>
                <a:spcPct val="0"/>
              </a:spcAft>
            </a:pPr>
            <a:fld id="{D2C7A046-CEAE-427C-8912-653170611D31}" type="slidenum">
              <a:rPr lang="en-US" altLang="en-US" smtClean="0"/>
              <a:pPr defTabSz="1097280" fontAlgn="base">
                <a:spcBef>
                  <a:spcPct val="0"/>
                </a:spcBef>
                <a:spcAft>
                  <a:spcPct val="0"/>
                </a:spcAft>
              </a:pPr>
              <a:t>‹#›</a:t>
            </a:fld>
            <a:endParaRPr lang="en-US" altLang="en-US"/>
          </a:p>
        </p:txBody>
      </p:sp>
    </p:spTree>
    <p:extLst>
      <p:ext uri="{BB962C8B-B14F-4D97-AF65-F5344CB8AC3E}">
        <p14:creationId xmlns:p14="http://schemas.microsoft.com/office/powerpoint/2010/main" val="5933305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defTabSz="1097280">
              <a:defRPr/>
            </a:pPr>
            <a:fld id="{03EE77A3-9F27-4FF7-A63F-FC7C3C0689F8}" type="datetimeFigureOut">
              <a:rPr lang="en-US" smtClean="0">
                <a:solidFill>
                  <a:prstClr val="black">
                    <a:tint val="75000"/>
                  </a:prstClr>
                </a:solidFill>
              </a:rPr>
              <a:pPr defTabSz="1097280">
                <a:defRPr/>
              </a:pPr>
              <a:t>2/14/2025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defTabSz="109728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defTabSz="1097280" fontAlgn="base">
              <a:spcBef>
                <a:spcPct val="0"/>
              </a:spcBef>
              <a:spcAft>
                <a:spcPct val="0"/>
              </a:spcAft>
            </a:pPr>
            <a:fld id="{D1C05291-D5A0-4296-BE65-87ABA491E788}" type="slidenum">
              <a:rPr lang="en-US" altLang="en-US" smtClean="0"/>
              <a:pPr defTabSz="1097280" fontAlgn="base">
                <a:spcBef>
                  <a:spcPct val="0"/>
                </a:spcBef>
                <a:spcAft>
                  <a:spcPct val="0"/>
                </a:spcAft>
              </a:pPr>
              <a:t>‹#›</a:t>
            </a:fld>
            <a:endParaRPr lang="en-US" altLang="en-US"/>
          </a:p>
        </p:txBody>
      </p:sp>
    </p:spTree>
    <p:extLst>
      <p:ext uri="{BB962C8B-B14F-4D97-AF65-F5344CB8AC3E}">
        <p14:creationId xmlns:p14="http://schemas.microsoft.com/office/powerpoint/2010/main" val="14219878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469880" y="486834"/>
            <a:ext cx="3154680" cy="77491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05840" y="486834"/>
            <a:ext cx="9281160" cy="77491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defTabSz="1097280">
              <a:defRPr/>
            </a:pPr>
            <a:fld id="{D020C74E-75F9-4DCB-AAAC-227A4E6854B6}" type="datetimeFigureOut">
              <a:rPr lang="en-US" smtClean="0">
                <a:solidFill>
                  <a:prstClr val="black">
                    <a:tint val="75000"/>
                  </a:prstClr>
                </a:solidFill>
              </a:rPr>
              <a:pPr defTabSz="1097280">
                <a:defRPr/>
              </a:pPr>
              <a:t>2/14/2025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defTabSz="109728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defTabSz="1097280" fontAlgn="base">
              <a:spcBef>
                <a:spcPct val="0"/>
              </a:spcBef>
              <a:spcAft>
                <a:spcPct val="0"/>
              </a:spcAft>
            </a:pPr>
            <a:fld id="{E0F57B46-1DFB-4531-B8C3-4C5B8F33BABD}" type="slidenum">
              <a:rPr lang="en-US" altLang="en-US" smtClean="0"/>
              <a:pPr defTabSz="1097280" fontAlgn="base">
                <a:spcBef>
                  <a:spcPct val="0"/>
                </a:spcBef>
                <a:spcAft>
                  <a:spcPct val="0"/>
                </a:spcAft>
              </a:pPr>
              <a:t>‹#›</a:t>
            </a:fld>
            <a:endParaRPr lang="en-US" altLang="en-US"/>
          </a:p>
        </p:txBody>
      </p:sp>
    </p:spTree>
    <p:extLst>
      <p:ext uri="{BB962C8B-B14F-4D97-AF65-F5344CB8AC3E}">
        <p14:creationId xmlns:p14="http://schemas.microsoft.com/office/powerpoint/2010/main" val="34763389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28800" y="1496484"/>
            <a:ext cx="10972800" cy="3183467"/>
          </a:xfrm>
        </p:spPr>
        <p:txBody>
          <a:bodyPr anchor="b"/>
          <a:lstStyle>
            <a:lvl1pPr algn="ctr">
              <a:defRPr sz="7200"/>
            </a:lvl1pPr>
          </a:lstStyle>
          <a:p>
            <a:r>
              <a:rPr lang="en-US"/>
              <a:t>Click to edit Master title style</a:t>
            </a:r>
          </a:p>
        </p:txBody>
      </p:sp>
      <p:sp>
        <p:nvSpPr>
          <p:cNvPr id="3" name="Subtitle 2"/>
          <p:cNvSpPr>
            <a:spLocks noGrp="1"/>
          </p:cNvSpPr>
          <p:nvPr>
            <p:ph type="subTitle" idx="1"/>
          </p:nvPr>
        </p:nvSpPr>
        <p:spPr>
          <a:xfrm>
            <a:off x="1828800" y="4802717"/>
            <a:ext cx="10972800" cy="2207683"/>
          </a:xfrm>
        </p:spPr>
        <p:txBody>
          <a:bodyPr/>
          <a:lstStyle>
            <a:lvl1pPr marL="0" indent="0" algn="ctr">
              <a:buNone/>
              <a:defRPr sz="2880"/>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defTabSz="1097280">
              <a:defRPr/>
            </a:pPr>
            <a:fld id="{D37ABC52-F543-49AB-84D2-48E9DAFD992A}" type="datetimeFigureOut">
              <a:rPr lang="en-US" smtClean="0">
                <a:solidFill>
                  <a:prstClr val="black">
                    <a:tint val="75000"/>
                  </a:prstClr>
                </a:solidFill>
              </a:rPr>
              <a:pPr defTabSz="1097280">
                <a:defRPr/>
              </a:pPr>
              <a:t>2/14/2025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defTabSz="109728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defTabSz="1097280" fontAlgn="base">
              <a:spcBef>
                <a:spcPct val="0"/>
              </a:spcBef>
              <a:spcAft>
                <a:spcPct val="0"/>
              </a:spcAft>
            </a:pPr>
            <a:fld id="{A04D12BC-0CCD-4529-8705-3D39EC3B24BA}" type="slidenum">
              <a:rPr lang="en-US" altLang="en-US" smtClean="0"/>
              <a:pPr defTabSz="1097280" fontAlgn="base">
                <a:spcBef>
                  <a:spcPct val="0"/>
                </a:spcBef>
                <a:spcAft>
                  <a:spcPct val="0"/>
                </a:spcAft>
              </a:pPr>
              <a:t>‹#›</a:t>
            </a:fld>
            <a:endParaRPr lang="en-US" altLang="en-US"/>
          </a:p>
        </p:txBody>
      </p:sp>
    </p:spTree>
    <p:extLst>
      <p:ext uri="{BB962C8B-B14F-4D97-AF65-F5344CB8AC3E}">
        <p14:creationId xmlns:p14="http://schemas.microsoft.com/office/powerpoint/2010/main" val="23908038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defTabSz="1097280">
              <a:defRPr/>
            </a:pPr>
            <a:fld id="{BDD716E8-92F9-435A-8D76-59C494DA0312}" type="datetimeFigureOut">
              <a:rPr lang="en-US" smtClean="0">
                <a:solidFill>
                  <a:prstClr val="black">
                    <a:tint val="75000"/>
                  </a:prstClr>
                </a:solidFill>
              </a:rPr>
              <a:pPr defTabSz="1097280">
                <a:defRPr/>
              </a:pPr>
              <a:t>2/14/2025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defTabSz="109728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defTabSz="1097280" fontAlgn="base">
              <a:spcBef>
                <a:spcPct val="0"/>
              </a:spcBef>
              <a:spcAft>
                <a:spcPct val="0"/>
              </a:spcAft>
            </a:pPr>
            <a:fld id="{7C242C21-113E-46F9-8D5C-085B9A96F53C}" type="slidenum">
              <a:rPr lang="en-US" altLang="en-US" smtClean="0"/>
              <a:pPr defTabSz="1097280" fontAlgn="base">
                <a:spcBef>
                  <a:spcPct val="0"/>
                </a:spcBef>
                <a:spcAft>
                  <a:spcPct val="0"/>
                </a:spcAft>
              </a:pPr>
              <a:t>‹#›</a:t>
            </a:fld>
            <a:endParaRPr lang="en-US" altLang="en-US"/>
          </a:p>
        </p:txBody>
      </p:sp>
    </p:spTree>
    <p:extLst>
      <p:ext uri="{BB962C8B-B14F-4D97-AF65-F5344CB8AC3E}">
        <p14:creationId xmlns:p14="http://schemas.microsoft.com/office/powerpoint/2010/main" val="24143836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2/14/2025</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567712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98220" y="2279652"/>
            <a:ext cx="12618720" cy="3803649"/>
          </a:xfrm>
        </p:spPr>
        <p:txBody>
          <a:bodyPr anchor="b"/>
          <a:lstStyle>
            <a:lvl1pPr>
              <a:defRPr sz="7200"/>
            </a:lvl1pPr>
          </a:lstStyle>
          <a:p>
            <a:r>
              <a:rPr lang="en-US"/>
              <a:t>Click to edit Master title style</a:t>
            </a:r>
          </a:p>
        </p:txBody>
      </p:sp>
      <p:sp>
        <p:nvSpPr>
          <p:cNvPr id="3" name="Text Placeholder 2"/>
          <p:cNvSpPr>
            <a:spLocks noGrp="1"/>
          </p:cNvSpPr>
          <p:nvPr>
            <p:ph type="body" idx="1"/>
          </p:nvPr>
        </p:nvSpPr>
        <p:spPr>
          <a:xfrm>
            <a:off x="998220" y="6119285"/>
            <a:ext cx="12618720" cy="2000249"/>
          </a:xfrm>
        </p:spPr>
        <p:txBody>
          <a:bodyPr/>
          <a:lstStyle>
            <a:lvl1pPr marL="0" indent="0">
              <a:buNone/>
              <a:defRPr sz="2880">
                <a:solidFill>
                  <a:schemeClr val="tx1">
                    <a:tint val="75000"/>
                  </a:schemeClr>
                </a:solidFill>
              </a:defRPr>
            </a:lvl1pPr>
            <a:lvl2pPr marL="548640" indent="0">
              <a:buNone/>
              <a:defRPr sz="2400">
                <a:solidFill>
                  <a:schemeClr val="tx1">
                    <a:tint val="75000"/>
                  </a:schemeClr>
                </a:solidFill>
              </a:defRPr>
            </a:lvl2pPr>
            <a:lvl3pPr marL="1097280" indent="0">
              <a:buNone/>
              <a:defRPr sz="2160">
                <a:solidFill>
                  <a:schemeClr val="tx1">
                    <a:tint val="75000"/>
                  </a:schemeClr>
                </a:solidFill>
              </a:defRPr>
            </a:lvl3pPr>
            <a:lvl4pPr marL="1645920" indent="0">
              <a:buNone/>
              <a:defRPr sz="1920">
                <a:solidFill>
                  <a:schemeClr val="tx1">
                    <a:tint val="75000"/>
                  </a:schemeClr>
                </a:solidFill>
              </a:defRPr>
            </a:lvl4pPr>
            <a:lvl5pPr marL="2194560" indent="0">
              <a:buNone/>
              <a:defRPr sz="1920">
                <a:solidFill>
                  <a:schemeClr val="tx1">
                    <a:tint val="75000"/>
                  </a:schemeClr>
                </a:solidFill>
              </a:defRPr>
            </a:lvl5pPr>
            <a:lvl6pPr marL="2743200" indent="0">
              <a:buNone/>
              <a:defRPr sz="1920">
                <a:solidFill>
                  <a:schemeClr val="tx1">
                    <a:tint val="75000"/>
                  </a:schemeClr>
                </a:solidFill>
              </a:defRPr>
            </a:lvl6pPr>
            <a:lvl7pPr marL="3291840" indent="0">
              <a:buNone/>
              <a:defRPr sz="1920">
                <a:solidFill>
                  <a:schemeClr val="tx1">
                    <a:tint val="75000"/>
                  </a:schemeClr>
                </a:solidFill>
              </a:defRPr>
            </a:lvl7pPr>
            <a:lvl8pPr marL="3840480" indent="0">
              <a:buNone/>
              <a:defRPr sz="1920">
                <a:solidFill>
                  <a:schemeClr val="tx1">
                    <a:tint val="75000"/>
                  </a:schemeClr>
                </a:solidFill>
              </a:defRPr>
            </a:lvl8pPr>
            <a:lvl9pPr marL="4389120" indent="0">
              <a:buNone/>
              <a:defRPr sz="192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defTabSz="1097280">
              <a:defRPr/>
            </a:pPr>
            <a:fld id="{1EDBA3CF-AFC7-45E2-996B-0C760B41808F}" type="datetimeFigureOut">
              <a:rPr lang="en-US" smtClean="0">
                <a:solidFill>
                  <a:prstClr val="black">
                    <a:tint val="75000"/>
                  </a:prstClr>
                </a:solidFill>
              </a:rPr>
              <a:pPr defTabSz="1097280">
                <a:defRPr/>
              </a:pPr>
              <a:t>2/14/2025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defTabSz="109728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defTabSz="1097280" fontAlgn="base">
              <a:spcBef>
                <a:spcPct val="0"/>
              </a:spcBef>
              <a:spcAft>
                <a:spcPct val="0"/>
              </a:spcAft>
            </a:pPr>
            <a:fld id="{AB9B766E-C821-4F0A-9469-FE691A309BB8}" type="slidenum">
              <a:rPr lang="en-US" altLang="en-US" smtClean="0"/>
              <a:pPr defTabSz="1097280" fontAlgn="base">
                <a:spcBef>
                  <a:spcPct val="0"/>
                </a:spcBef>
                <a:spcAft>
                  <a:spcPct val="0"/>
                </a:spcAft>
              </a:pPr>
              <a:t>‹#›</a:t>
            </a:fld>
            <a:endParaRPr lang="en-US" altLang="en-US"/>
          </a:p>
        </p:txBody>
      </p:sp>
    </p:spTree>
    <p:extLst>
      <p:ext uri="{BB962C8B-B14F-4D97-AF65-F5344CB8AC3E}">
        <p14:creationId xmlns:p14="http://schemas.microsoft.com/office/powerpoint/2010/main" val="10334383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05840" y="2434167"/>
            <a:ext cx="6217920" cy="5801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406640" y="2434167"/>
            <a:ext cx="6217920" cy="5801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defTabSz="1097280">
              <a:defRPr/>
            </a:pPr>
            <a:fld id="{65836B4F-4117-4DC9-8C0F-78C25D0A6DF9}" type="datetimeFigureOut">
              <a:rPr lang="en-US" smtClean="0">
                <a:solidFill>
                  <a:prstClr val="black">
                    <a:tint val="75000"/>
                  </a:prstClr>
                </a:solidFill>
              </a:rPr>
              <a:pPr defTabSz="1097280">
                <a:defRPr/>
              </a:pPr>
              <a:t>2/14/2025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defTabSz="1097280">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defTabSz="1097280" fontAlgn="base">
              <a:spcBef>
                <a:spcPct val="0"/>
              </a:spcBef>
              <a:spcAft>
                <a:spcPct val="0"/>
              </a:spcAft>
            </a:pPr>
            <a:fld id="{BB8C5448-43FA-44B9-95CD-F7C3A620298F}" type="slidenum">
              <a:rPr lang="en-US" altLang="en-US" smtClean="0"/>
              <a:pPr defTabSz="1097280" fontAlgn="base">
                <a:spcBef>
                  <a:spcPct val="0"/>
                </a:spcBef>
                <a:spcAft>
                  <a:spcPct val="0"/>
                </a:spcAft>
              </a:pPr>
              <a:t>‹#›</a:t>
            </a:fld>
            <a:endParaRPr lang="en-US" altLang="en-US"/>
          </a:p>
        </p:txBody>
      </p:sp>
    </p:spTree>
    <p:extLst>
      <p:ext uri="{BB962C8B-B14F-4D97-AF65-F5344CB8AC3E}">
        <p14:creationId xmlns:p14="http://schemas.microsoft.com/office/powerpoint/2010/main" val="2961209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07746" y="486834"/>
            <a:ext cx="12618720" cy="1767417"/>
          </a:xfrm>
        </p:spPr>
        <p:txBody>
          <a:bodyPr/>
          <a:lstStyle/>
          <a:p>
            <a:r>
              <a:rPr lang="en-US"/>
              <a:t>Click to edit Master title style</a:t>
            </a:r>
          </a:p>
        </p:txBody>
      </p:sp>
      <p:sp>
        <p:nvSpPr>
          <p:cNvPr id="3" name="Text Placeholder 2"/>
          <p:cNvSpPr>
            <a:spLocks noGrp="1"/>
          </p:cNvSpPr>
          <p:nvPr>
            <p:ph type="body" idx="1"/>
          </p:nvPr>
        </p:nvSpPr>
        <p:spPr>
          <a:xfrm>
            <a:off x="1007746" y="2241551"/>
            <a:ext cx="6189344" cy="1098549"/>
          </a:xfr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a:t>Click to edit Master text styles</a:t>
            </a:r>
          </a:p>
        </p:txBody>
      </p:sp>
      <p:sp>
        <p:nvSpPr>
          <p:cNvPr id="4" name="Content Placeholder 3"/>
          <p:cNvSpPr>
            <a:spLocks noGrp="1"/>
          </p:cNvSpPr>
          <p:nvPr>
            <p:ph sz="half" idx="2"/>
          </p:nvPr>
        </p:nvSpPr>
        <p:spPr>
          <a:xfrm>
            <a:off x="1007746" y="3340100"/>
            <a:ext cx="6189344" cy="4912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7406640" y="2241551"/>
            <a:ext cx="6219826" cy="1098549"/>
          </a:xfr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a:t>Click to edit Master text styles</a:t>
            </a:r>
          </a:p>
        </p:txBody>
      </p:sp>
      <p:sp>
        <p:nvSpPr>
          <p:cNvPr id="6" name="Content Placeholder 5"/>
          <p:cNvSpPr>
            <a:spLocks noGrp="1"/>
          </p:cNvSpPr>
          <p:nvPr>
            <p:ph sz="quarter" idx="4"/>
          </p:nvPr>
        </p:nvSpPr>
        <p:spPr>
          <a:xfrm>
            <a:off x="7406640" y="3340100"/>
            <a:ext cx="6219826" cy="4912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defTabSz="1097280">
              <a:defRPr/>
            </a:pPr>
            <a:fld id="{99ED35DE-A614-465F-9881-D87F12D60E07}" type="datetimeFigureOut">
              <a:rPr lang="en-US" smtClean="0">
                <a:solidFill>
                  <a:prstClr val="black">
                    <a:tint val="75000"/>
                  </a:prstClr>
                </a:solidFill>
              </a:rPr>
              <a:pPr defTabSz="1097280">
                <a:defRPr/>
              </a:pPr>
              <a:t>2/14/2025</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defTabSz="1097280">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defTabSz="1097280" fontAlgn="base">
              <a:spcBef>
                <a:spcPct val="0"/>
              </a:spcBef>
              <a:spcAft>
                <a:spcPct val="0"/>
              </a:spcAft>
            </a:pPr>
            <a:fld id="{3091E798-A045-4915-A9E9-E29078751FD6}" type="slidenum">
              <a:rPr lang="en-US" altLang="en-US" smtClean="0"/>
              <a:pPr defTabSz="1097280" fontAlgn="base">
                <a:spcBef>
                  <a:spcPct val="0"/>
                </a:spcBef>
                <a:spcAft>
                  <a:spcPct val="0"/>
                </a:spcAft>
              </a:pPr>
              <a:t>‹#›</a:t>
            </a:fld>
            <a:endParaRPr lang="en-US" altLang="en-US"/>
          </a:p>
        </p:txBody>
      </p:sp>
    </p:spTree>
    <p:extLst>
      <p:ext uri="{BB962C8B-B14F-4D97-AF65-F5344CB8AC3E}">
        <p14:creationId xmlns:p14="http://schemas.microsoft.com/office/powerpoint/2010/main" val="4625230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defTabSz="1097280">
              <a:defRPr/>
            </a:pPr>
            <a:fld id="{D68294AE-2421-4B4B-B42A-FADF5DBB43E2}" type="datetimeFigureOut">
              <a:rPr lang="en-US" smtClean="0">
                <a:solidFill>
                  <a:prstClr val="black">
                    <a:tint val="75000"/>
                  </a:prstClr>
                </a:solidFill>
              </a:rPr>
              <a:pPr defTabSz="1097280">
                <a:defRPr/>
              </a:pPr>
              <a:t>2/14/2025</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defTabSz="1097280">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defTabSz="1097280" fontAlgn="base">
              <a:spcBef>
                <a:spcPct val="0"/>
              </a:spcBef>
              <a:spcAft>
                <a:spcPct val="0"/>
              </a:spcAft>
            </a:pPr>
            <a:fld id="{DA787E0E-46A1-42B1-9638-9284D3137F32}" type="slidenum">
              <a:rPr lang="en-US" altLang="en-US" smtClean="0"/>
              <a:pPr defTabSz="1097280" fontAlgn="base">
                <a:spcBef>
                  <a:spcPct val="0"/>
                </a:spcBef>
                <a:spcAft>
                  <a:spcPct val="0"/>
                </a:spcAft>
              </a:pPr>
              <a:t>‹#›</a:t>
            </a:fld>
            <a:endParaRPr lang="en-US" altLang="en-US"/>
          </a:p>
        </p:txBody>
      </p:sp>
    </p:spTree>
    <p:extLst>
      <p:ext uri="{BB962C8B-B14F-4D97-AF65-F5344CB8AC3E}">
        <p14:creationId xmlns:p14="http://schemas.microsoft.com/office/powerpoint/2010/main" val="22765696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defTabSz="1097280">
              <a:defRPr/>
            </a:pPr>
            <a:fld id="{44B9E56E-1200-42FD-BC0B-7EAAE7B56E41}" type="datetimeFigureOut">
              <a:rPr lang="en-US" smtClean="0">
                <a:solidFill>
                  <a:prstClr val="black">
                    <a:tint val="75000"/>
                  </a:prstClr>
                </a:solidFill>
              </a:rPr>
              <a:pPr defTabSz="1097280">
                <a:defRPr/>
              </a:pPr>
              <a:t>2/14/2025</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defTabSz="1097280">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defTabSz="1097280" fontAlgn="base">
              <a:spcBef>
                <a:spcPct val="0"/>
              </a:spcBef>
              <a:spcAft>
                <a:spcPct val="0"/>
              </a:spcAft>
            </a:pPr>
            <a:fld id="{77F4E416-E1A8-4A54-9AA5-45960AE0420A}" type="slidenum">
              <a:rPr lang="en-US" altLang="en-US" smtClean="0"/>
              <a:pPr defTabSz="1097280" fontAlgn="base">
                <a:spcBef>
                  <a:spcPct val="0"/>
                </a:spcBef>
                <a:spcAft>
                  <a:spcPct val="0"/>
                </a:spcAft>
              </a:pPr>
              <a:t>‹#›</a:t>
            </a:fld>
            <a:endParaRPr lang="en-US" altLang="en-US"/>
          </a:p>
        </p:txBody>
      </p:sp>
    </p:spTree>
    <p:extLst>
      <p:ext uri="{BB962C8B-B14F-4D97-AF65-F5344CB8AC3E}">
        <p14:creationId xmlns:p14="http://schemas.microsoft.com/office/powerpoint/2010/main" val="33590143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7746" y="609600"/>
            <a:ext cx="4718684" cy="2133600"/>
          </a:xfrm>
        </p:spPr>
        <p:txBody>
          <a:bodyPr anchor="b"/>
          <a:lstStyle>
            <a:lvl1pPr>
              <a:defRPr sz="3840"/>
            </a:lvl1pPr>
          </a:lstStyle>
          <a:p>
            <a:r>
              <a:rPr lang="en-US"/>
              <a:t>Click to edit Master title style</a:t>
            </a:r>
          </a:p>
        </p:txBody>
      </p:sp>
      <p:sp>
        <p:nvSpPr>
          <p:cNvPr id="3" name="Content Placeholder 2"/>
          <p:cNvSpPr>
            <a:spLocks noGrp="1"/>
          </p:cNvSpPr>
          <p:nvPr>
            <p:ph idx="1"/>
          </p:nvPr>
        </p:nvSpPr>
        <p:spPr>
          <a:xfrm>
            <a:off x="6219826" y="1316567"/>
            <a:ext cx="7406640" cy="6498167"/>
          </a:xfrm>
        </p:spPr>
        <p:txBody>
          <a:bodyPr/>
          <a:lstStyle>
            <a:lvl1pPr>
              <a:defRPr sz="3840"/>
            </a:lvl1pPr>
            <a:lvl2pPr>
              <a:defRPr sz="3360"/>
            </a:lvl2pPr>
            <a:lvl3pPr>
              <a:defRPr sz="288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07746" y="2743200"/>
            <a:ext cx="4718684" cy="5082117"/>
          </a:xfrm>
        </p:spPr>
        <p:txBody>
          <a:bodyPr/>
          <a:lstStyle>
            <a:lvl1pPr marL="0" indent="0">
              <a:buNone/>
              <a:defRPr sz="1920"/>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defTabSz="1097280">
              <a:defRPr/>
            </a:pPr>
            <a:fld id="{AAA6EAC1-2D44-4113-A5B7-D1EC62DF5146}" type="datetimeFigureOut">
              <a:rPr lang="en-US" smtClean="0">
                <a:solidFill>
                  <a:prstClr val="black">
                    <a:tint val="75000"/>
                  </a:prstClr>
                </a:solidFill>
              </a:rPr>
              <a:pPr defTabSz="1097280">
                <a:defRPr/>
              </a:pPr>
              <a:t>2/14/2025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defTabSz="1097280">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defTabSz="1097280" fontAlgn="base">
              <a:spcBef>
                <a:spcPct val="0"/>
              </a:spcBef>
              <a:spcAft>
                <a:spcPct val="0"/>
              </a:spcAft>
            </a:pPr>
            <a:fld id="{4D9148A5-B509-4F6C-A793-825EDE66D55D}" type="slidenum">
              <a:rPr lang="en-US" altLang="en-US" smtClean="0"/>
              <a:pPr defTabSz="1097280" fontAlgn="base">
                <a:spcBef>
                  <a:spcPct val="0"/>
                </a:spcBef>
                <a:spcAft>
                  <a:spcPct val="0"/>
                </a:spcAft>
              </a:pPr>
              <a:t>‹#›</a:t>
            </a:fld>
            <a:endParaRPr lang="en-US" altLang="en-US"/>
          </a:p>
        </p:txBody>
      </p:sp>
    </p:spTree>
    <p:extLst>
      <p:ext uri="{BB962C8B-B14F-4D97-AF65-F5344CB8AC3E}">
        <p14:creationId xmlns:p14="http://schemas.microsoft.com/office/powerpoint/2010/main" val="354602865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7746" y="609600"/>
            <a:ext cx="4718684" cy="2133600"/>
          </a:xfrm>
        </p:spPr>
        <p:txBody>
          <a:bodyPr anchor="b"/>
          <a:lstStyle>
            <a:lvl1pPr>
              <a:defRPr sz="3840"/>
            </a:lvl1pPr>
          </a:lstStyle>
          <a:p>
            <a:r>
              <a:rPr lang="en-US"/>
              <a:t>Click to edit Master title style</a:t>
            </a:r>
          </a:p>
        </p:txBody>
      </p:sp>
      <p:sp>
        <p:nvSpPr>
          <p:cNvPr id="3" name="Picture Placeholder 2"/>
          <p:cNvSpPr>
            <a:spLocks noGrp="1"/>
          </p:cNvSpPr>
          <p:nvPr>
            <p:ph type="pic" idx="1"/>
          </p:nvPr>
        </p:nvSpPr>
        <p:spPr>
          <a:xfrm>
            <a:off x="6219826" y="1316567"/>
            <a:ext cx="7406640" cy="6498167"/>
          </a:xfrm>
        </p:spPr>
        <p:txBody>
          <a:bodyPr rtlCol="0">
            <a:normAutofit/>
          </a:bodyPr>
          <a:lstStyle>
            <a:lvl1pPr marL="0" indent="0">
              <a:buNone/>
              <a:defRPr sz="3840"/>
            </a:lvl1pPr>
            <a:lvl2pPr marL="548640" indent="0">
              <a:buNone/>
              <a:defRPr sz="3360"/>
            </a:lvl2pPr>
            <a:lvl3pPr marL="1097280" indent="0">
              <a:buNone/>
              <a:defRPr sz="2880"/>
            </a:lvl3pPr>
            <a:lvl4pPr marL="1645920" indent="0">
              <a:buNone/>
              <a:defRPr sz="2400"/>
            </a:lvl4pPr>
            <a:lvl5pPr marL="2194560" indent="0">
              <a:buNone/>
              <a:defRPr sz="2400"/>
            </a:lvl5pPr>
            <a:lvl6pPr marL="2743200" indent="0">
              <a:buNone/>
              <a:defRPr sz="2400"/>
            </a:lvl6pPr>
            <a:lvl7pPr marL="3291840" indent="0">
              <a:buNone/>
              <a:defRPr sz="2400"/>
            </a:lvl7pPr>
            <a:lvl8pPr marL="3840480" indent="0">
              <a:buNone/>
              <a:defRPr sz="2400"/>
            </a:lvl8pPr>
            <a:lvl9pPr marL="4389120" indent="0">
              <a:buNone/>
              <a:defRPr sz="2400"/>
            </a:lvl9pPr>
          </a:lstStyle>
          <a:p>
            <a:pPr lvl="0"/>
            <a:endParaRPr lang="en-US" noProof="0"/>
          </a:p>
        </p:txBody>
      </p:sp>
      <p:sp>
        <p:nvSpPr>
          <p:cNvPr id="4" name="Text Placeholder 3"/>
          <p:cNvSpPr>
            <a:spLocks noGrp="1"/>
          </p:cNvSpPr>
          <p:nvPr>
            <p:ph type="body" sz="half" idx="2"/>
          </p:nvPr>
        </p:nvSpPr>
        <p:spPr>
          <a:xfrm>
            <a:off x="1007746" y="2743200"/>
            <a:ext cx="4718684" cy="5082117"/>
          </a:xfrm>
        </p:spPr>
        <p:txBody>
          <a:bodyPr/>
          <a:lstStyle>
            <a:lvl1pPr marL="0" indent="0">
              <a:buNone/>
              <a:defRPr sz="1920"/>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defTabSz="1097280">
              <a:defRPr/>
            </a:pPr>
            <a:fld id="{B97CE063-D7A1-4F40-A1D5-42029C7F168F}" type="datetimeFigureOut">
              <a:rPr lang="en-US" smtClean="0">
                <a:solidFill>
                  <a:prstClr val="black">
                    <a:tint val="75000"/>
                  </a:prstClr>
                </a:solidFill>
              </a:rPr>
              <a:pPr defTabSz="1097280">
                <a:defRPr/>
              </a:pPr>
              <a:t>2/14/2025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defTabSz="1097280">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defTabSz="1097280" fontAlgn="base">
              <a:spcBef>
                <a:spcPct val="0"/>
              </a:spcBef>
              <a:spcAft>
                <a:spcPct val="0"/>
              </a:spcAft>
            </a:pPr>
            <a:fld id="{D2C7A046-CEAE-427C-8912-653170611D31}" type="slidenum">
              <a:rPr lang="en-US" altLang="en-US" smtClean="0"/>
              <a:pPr defTabSz="1097280" fontAlgn="base">
                <a:spcBef>
                  <a:spcPct val="0"/>
                </a:spcBef>
                <a:spcAft>
                  <a:spcPct val="0"/>
                </a:spcAft>
              </a:pPr>
              <a:t>‹#›</a:t>
            </a:fld>
            <a:endParaRPr lang="en-US" altLang="en-US"/>
          </a:p>
        </p:txBody>
      </p:sp>
    </p:spTree>
    <p:extLst>
      <p:ext uri="{BB962C8B-B14F-4D97-AF65-F5344CB8AC3E}">
        <p14:creationId xmlns:p14="http://schemas.microsoft.com/office/powerpoint/2010/main" val="349745399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defTabSz="1097280">
              <a:defRPr/>
            </a:pPr>
            <a:fld id="{03EE77A3-9F27-4FF7-A63F-FC7C3C0689F8}" type="datetimeFigureOut">
              <a:rPr lang="en-US" smtClean="0">
                <a:solidFill>
                  <a:prstClr val="black">
                    <a:tint val="75000"/>
                  </a:prstClr>
                </a:solidFill>
              </a:rPr>
              <a:pPr defTabSz="1097280">
                <a:defRPr/>
              </a:pPr>
              <a:t>2/14/2025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defTabSz="109728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defTabSz="1097280" fontAlgn="base">
              <a:spcBef>
                <a:spcPct val="0"/>
              </a:spcBef>
              <a:spcAft>
                <a:spcPct val="0"/>
              </a:spcAft>
            </a:pPr>
            <a:fld id="{D1C05291-D5A0-4296-BE65-87ABA491E788}" type="slidenum">
              <a:rPr lang="en-US" altLang="en-US" smtClean="0"/>
              <a:pPr defTabSz="1097280" fontAlgn="base">
                <a:spcBef>
                  <a:spcPct val="0"/>
                </a:spcBef>
                <a:spcAft>
                  <a:spcPct val="0"/>
                </a:spcAft>
              </a:pPr>
              <a:t>‹#›</a:t>
            </a:fld>
            <a:endParaRPr lang="en-US" altLang="en-US"/>
          </a:p>
        </p:txBody>
      </p:sp>
    </p:spTree>
    <p:extLst>
      <p:ext uri="{BB962C8B-B14F-4D97-AF65-F5344CB8AC3E}">
        <p14:creationId xmlns:p14="http://schemas.microsoft.com/office/powerpoint/2010/main" val="21475968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469880" y="486834"/>
            <a:ext cx="3154680" cy="77491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05840" y="486834"/>
            <a:ext cx="9281160" cy="77491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defTabSz="1097280">
              <a:defRPr/>
            </a:pPr>
            <a:fld id="{D020C74E-75F9-4DCB-AAAC-227A4E6854B6}" type="datetimeFigureOut">
              <a:rPr lang="en-US" smtClean="0">
                <a:solidFill>
                  <a:prstClr val="black">
                    <a:tint val="75000"/>
                  </a:prstClr>
                </a:solidFill>
              </a:rPr>
              <a:pPr defTabSz="1097280">
                <a:defRPr/>
              </a:pPr>
              <a:t>2/14/2025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defTabSz="109728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defTabSz="1097280" fontAlgn="base">
              <a:spcBef>
                <a:spcPct val="0"/>
              </a:spcBef>
              <a:spcAft>
                <a:spcPct val="0"/>
              </a:spcAft>
            </a:pPr>
            <a:fld id="{E0F57B46-1DFB-4531-B8C3-4C5B8F33BABD}" type="slidenum">
              <a:rPr lang="en-US" altLang="en-US" smtClean="0"/>
              <a:pPr defTabSz="1097280" fontAlgn="base">
                <a:spcBef>
                  <a:spcPct val="0"/>
                </a:spcBef>
                <a:spcAft>
                  <a:spcPct val="0"/>
                </a:spcAft>
              </a:pPr>
              <a:t>‹#›</a:t>
            </a:fld>
            <a:endParaRPr lang="en-US" altLang="en-US"/>
          </a:p>
        </p:txBody>
      </p:sp>
    </p:spTree>
    <p:extLst>
      <p:ext uri="{BB962C8B-B14F-4D97-AF65-F5344CB8AC3E}">
        <p14:creationId xmlns:p14="http://schemas.microsoft.com/office/powerpoint/2010/main" val="328592733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3856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828800" y="1496484"/>
            <a:ext cx="10972800" cy="3183467"/>
          </a:xfrm>
        </p:spPr>
        <p:txBody>
          <a:bodyPr anchor="b"/>
          <a:lstStyle>
            <a:lvl1pPr algn="ctr">
              <a:defRPr sz="67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828800" y="4802717"/>
            <a:ext cx="10972800" cy="2207683"/>
          </a:xfrm>
        </p:spPr>
        <p:txBody>
          <a:bodyPr/>
          <a:lstStyle>
            <a:lvl1pPr marL="0" indent="0" algn="ctr">
              <a:buNone/>
              <a:defRPr sz="2700"/>
            </a:lvl1pPr>
            <a:lvl2pPr marL="509447" indent="0" algn="ctr">
              <a:buNone/>
              <a:defRPr sz="2200"/>
            </a:lvl2pPr>
            <a:lvl3pPr marL="1018893" indent="0" algn="ctr">
              <a:buNone/>
              <a:defRPr sz="2000"/>
            </a:lvl3pPr>
            <a:lvl4pPr marL="1528340" indent="0" algn="ctr">
              <a:buNone/>
              <a:defRPr sz="1800"/>
            </a:lvl4pPr>
            <a:lvl5pPr marL="2037786" indent="0" algn="ctr">
              <a:buNone/>
              <a:defRPr sz="1800"/>
            </a:lvl5pPr>
            <a:lvl6pPr marL="2547233" indent="0" algn="ctr">
              <a:buNone/>
              <a:defRPr sz="1800"/>
            </a:lvl6pPr>
            <a:lvl7pPr marL="3056679" indent="0" algn="ctr">
              <a:buNone/>
              <a:defRPr sz="1800"/>
            </a:lvl7pPr>
            <a:lvl8pPr marL="3566126" indent="0" algn="ctr">
              <a:buNone/>
              <a:defRPr sz="1800"/>
            </a:lvl8pPr>
            <a:lvl9pPr marL="4075572" indent="0" algn="ctr">
              <a:buNone/>
              <a:defRPr sz="18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2/14/2025</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073173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828800" y="1496484"/>
            <a:ext cx="10972800" cy="3183467"/>
          </a:xfrm>
        </p:spPr>
        <p:txBody>
          <a:bodyPr anchor="b"/>
          <a:lstStyle>
            <a:lvl1pPr algn="ctr">
              <a:defRPr sz="8000"/>
            </a:lvl1pPr>
          </a:lstStyle>
          <a:p>
            <a:r>
              <a:rPr lang="zh-CN" altLang="en-US"/>
              <a:t>单击此处编辑母版标题样式</a:t>
            </a:r>
          </a:p>
        </p:txBody>
      </p:sp>
      <p:sp>
        <p:nvSpPr>
          <p:cNvPr id="3" name="副标题 2"/>
          <p:cNvSpPr>
            <a:spLocks noGrp="1"/>
          </p:cNvSpPr>
          <p:nvPr>
            <p:ph type="subTitle" idx="1"/>
          </p:nvPr>
        </p:nvSpPr>
        <p:spPr>
          <a:xfrm>
            <a:off x="1828800" y="4802717"/>
            <a:ext cx="10972800" cy="2207683"/>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zh-CN" altLang="en-US"/>
              <a:t>单击此处编辑母版副标题样式</a:t>
            </a:r>
          </a:p>
        </p:txBody>
      </p:sp>
      <p:sp>
        <p:nvSpPr>
          <p:cNvPr id="4" name="日期占位符 3"/>
          <p:cNvSpPr>
            <a:spLocks noGrp="1"/>
          </p:cNvSpPr>
          <p:nvPr>
            <p:ph type="dt" sz="half" idx="10"/>
          </p:nvPr>
        </p:nvSpPr>
        <p:spPr/>
        <p:txBody>
          <a:bodyPr/>
          <a:lstStyle/>
          <a:p>
            <a:pPr defTabSz="1219170"/>
            <a:fld id="{D997B5FA-0921-464F-AAE1-844C04324D75}" type="datetimeFigureOut">
              <a:rPr lang="zh-CN" altLang="en-US" sz="2400" smtClean="0">
                <a:solidFill>
                  <a:prstClr val="black"/>
                </a:solidFill>
              </a:rPr>
              <a:pPr defTabSz="1219170"/>
              <a:t>2025/2/14</a:t>
            </a:fld>
            <a:endParaRPr lang="zh-CN" altLang="en-US" sz="2400">
              <a:solidFill>
                <a:prstClr val="black"/>
              </a:solidFill>
            </a:endParaRPr>
          </a:p>
        </p:txBody>
      </p:sp>
      <p:sp>
        <p:nvSpPr>
          <p:cNvPr id="5" name="页脚占位符 4"/>
          <p:cNvSpPr>
            <a:spLocks noGrp="1"/>
          </p:cNvSpPr>
          <p:nvPr>
            <p:ph type="ftr" sz="quarter" idx="11"/>
          </p:nvPr>
        </p:nvSpPr>
        <p:spPr/>
        <p:txBody>
          <a:bodyPr/>
          <a:lstStyle/>
          <a:p>
            <a:pPr defTabSz="1219170"/>
            <a:endParaRPr lang="zh-CN" altLang="en-US" sz="2400">
              <a:solidFill>
                <a:prstClr val="black"/>
              </a:solidFill>
            </a:endParaRPr>
          </a:p>
        </p:txBody>
      </p:sp>
      <p:sp>
        <p:nvSpPr>
          <p:cNvPr id="6" name="灯片编号占位符 5"/>
          <p:cNvSpPr>
            <a:spLocks noGrp="1"/>
          </p:cNvSpPr>
          <p:nvPr>
            <p:ph type="sldNum" sz="quarter" idx="12"/>
          </p:nvPr>
        </p:nvSpPr>
        <p:spPr/>
        <p:txBody>
          <a:bodyPr/>
          <a:lstStyle/>
          <a:p>
            <a:pPr defTabSz="1219170"/>
            <a:fld id="{565CE74E-AB26-4998-AD42-012C4C1AD076}" type="slidenum">
              <a:rPr lang="zh-CN" altLang="en-US" sz="2400" smtClean="0">
                <a:solidFill>
                  <a:prstClr val="black"/>
                </a:solidFill>
              </a:rPr>
              <a:pPr defTabSz="1219170"/>
              <a:t>‹#›</a:t>
            </a:fld>
            <a:endParaRPr lang="zh-CN" altLang="en-US" sz="2400">
              <a:solidFill>
                <a:prstClr val="black"/>
              </a:solidFill>
            </a:endParaRPr>
          </a:p>
        </p:txBody>
      </p:sp>
    </p:spTree>
    <p:extLst>
      <p:ext uri="{BB962C8B-B14F-4D97-AF65-F5344CB8AC3E}">
        <p14:creationId xmlns:p14="http://schemas.microsoft.com/office/powerpoint/2010/main" val="222710031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67587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1007746" y="609600"/>
            <a:ext cx="4718685" cy="2133600"/>
          </a:xfrm>
        </p:spPr>
        <p:txBody>
          <a:bodyPr anchor="b"/>
          <a:lstStyle>
            <a:lvl1pPr>
              <a:defRPr sz="36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6219826" y="1316569"/>
            <a:ext cx="7406640" cy="6498167"/>
          </a:xfrm>
        </p:spPr>
        <p:txBody>
          <a:bodyPr/>
          <a:lstStyle>
            <a:lvl1pPr marL="0" indent="0">
              <a:buNone/>
              <a:defRPr sz="3600"/>
            </a:lvl1pPr>
            <a:lvl2pPr marL="509447" indent="0">
              <a:buNone/>
              <a:defRPr sz="3100"/>
            </a:lvl2pPr>
            <a:lvl3pPr marL="1018893" indent="0">
              <a:buNone/>
              <a:defRPr sz="2700"/>
            </a:lvl3pPr>
            <a:lvl4pPr marL="1528340" indent="0">
              <a:buNone/>
              <a:defRPr sz="2200"/>
            </a:lvl4pPr>
            <a:lvl5pPr marL="2037786" indent="0">
              <a:buNone/>
              <a:defRPr sz="2200"/>
            </a:lvl5pPr>
            <a:lvl6pPr marL="2547233" indent="0">
              <a:buNone/>
              <a:defRPr sz="2200"/>
            </a:lvl6pPr>
            <a:lvl7pPr marL="3056679" indent="0">
              <a:buNone/>
              <a:defRPr sz="2200"/>
            </a:lvl7pPr>
            <a:lvl8pPr marL="3566126" indent="0">
              <a:buNone/>
              <a:defRPr sz="2200"/>
            </a:lvl8pPr>
            <a:lvl9pPr marL="4075572" indent="0">
              <a:buNone/>
              <a:defRPr sz="22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1007746" y="2743200"/>
            <a:ext cx="4718685" cy="5082117"/>
          </a:xfrm>
        </p:spPr>
        <p:txBody>
          <a:bodyPr/>
          <a:lstStyle>
            <a:lvl1pPr marL="0" indent="0">
              <a:buNone/>
              <a:defRPr sz="1800"/>
            </a:lvl1pPr>
            <a:lvl2pPr marL="509447" indent="0">
              <a:buNone/>
              <a:defRPr sz="1600"/>
            </a:lvl2pPr>
            <a:lvl3pPr marL="1018893" indent="0">
              <a:buNone/>
              <a:defRPr sz="1300"/>
            </a:lvl3pPr>
            <a:lvl4pPr marL="1528340" indent="0">
              <a:buNone/>
              <a:defRPr sz="1100"/>
            </a:lvl4pPr>
            <a:lvl5pPr marL="2037786" indent="0">
              <a:buNone/>
              <a:defRPr sz="1100"/>
            </a:lvl5pPr>
            <a:lvl6pPr marL="2547233" indent="0">
              <a:buNone/>
              <a:defRPr sz="1100"/>
            </a:lvl6pPr>
            <a:lvl7pPr marL="3056679" indent="0">
              <a:buNone/>
              <a:defRPr sz="1100"/>
            </a:lvl7pPr>
            <a:lvl8pPr marL="3566126" indent="0">
              <a:buNone/>
              <a:defRPr sz="1100"/>
            </a:lvl8pPr>
            <a:lvl9pPr marL="4075572" indent="0">
              <a:buNone/>
              <a:defRPr sz="11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2/14/2025</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674499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2/14/2025</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122228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90753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28800" y="1496484"/>
            <a:ext cx="10972800" cy="3183467"/>
          </a:xfrm>
        </p:spPr>
        <p:txBody>
          <a:bodyPr anchor="b"/>
          <a:lstStyle>
            <a:lvl1pPr algn="ctr">
              <a:defRPr sz="7200"/>
            </a:lvl1pPr>
          </a:lstStyle>
          <a:p>
            <a:r>
              <a:rPr lang="en-US"/>
              <a:t>Click to edit Master title style</a:t>
            </a:r>
          </a:p>
        </p:txBody>
      </p:sp>
      <p:sp>
        <p:nvSpPr>
          <p:cNvPr id="3" name="Subtitle 2"/>
          <p:cNvSpPr>
            <a:spLocks noGrp="1"/>
          </p:cNvSpPr>
          <p:nvPr>
            <p:ph type="subTitle" idx="1"/>
          </p:nvPr>
        </p:nvSpPr>
        <p:spPr>
          <a:xfrm>
            <a:off x="1828800" y="4802717"/>
            <a:ext cx="10972800" cy="2207683"/>
          </a:xfrm>
        </p:spPr>
        <p:txBody>
          <a:bodyPr/>
          <a:lstStyle>
            <a:lvl1pPr marL="0" indent="0" algn="ctr">
              <a:buNone/>
              <a:defRPr sz="2880"/>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defTabSz="1097280">
              <a:defRPr/>
            </a:pPr>
            <a:fld id="{D37ABC52-F543-49AB-84D2-48E9DAFD992A}" type="datetimeFigureOut">
              <a:rPr lang="en-US" smtClean="0">
                <a:solidFill>
                  <a:prstClr val="black">
                    <a:tint val="75000"/>
                  </a:prstClr>
                </a:solidFill>
              </a:rPr>
              <a:pPr defTabSz="1097280">
                <a:defRPr/>
              </a:pPr>
              <a:t>2/14/2025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defTabSz="109728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defTabSz="1097280" fontAlgn="base">
              <a:spcBef>
                <a:spcPct val="0"/>
              </a:spcBef>
              <a:spcAft>
                <a:spcPct val="0"/>
              </a:spcAft>
            </a:pPr>
            <a:fld id="{A04D12BC-0CCD-4529-8705-3D39EC3B24BA}" type="slidenum">
              <a:rPr lang="en-US" altLang="en-US" smtClean="0"/>
              <a:pPr defTabSz="1097280" fontAlgn="base">
                <a:spcBef>
                  <a:spcPct val="0"/>
                </a:spcBef>
                <a:spcAft>
                  <a:spcPct val="0"/>
                </a:spcAft>
              </a:pPr>
              <a:t>‹#›</a:t>
            </a:fld>
            <a:endParaRPr lang="en-US" altLang="en-US"/>
          </a:p>
        </p:txBody>
      </p:sp>
    </p:spTree>
    <p:extLst>
      <p:ext uri="{BB962C8B-B14F-4D97-AF65-F5344CB8AC3E}">
        <p14:creationId xmlns:p14="http://schemas.microsoft.com/office/powerpoint/2010/main" val="12572357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defTabSz="1097280">
              <a:defRPr/>
            </a:pPr>
            <a:fld id="{BDD716E8-92F9-435A-8D76-59C494DA0312}" type="datetimeFigureOut">
              <a:rPr lang="en-US" smtClean="0">
                <a:solidFill>
                  <a:prstClr val="black">
                    <a:tint val="75000"/>
                  </a:prstClr>
                </a:solidFill>
              </a:rPr>
              <a:pPr defTabSz="1097280">
                <a:defRPr/>
              </a:pPr>
              <a:t>2/14/2025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defTabSz="109728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defTabSz="1097280" fontAlgn="base">
              <a:spcBef>
                <a:spcPct val="0"/>
              </a:spcBef>
              <a:spcAft>
                <a:spcPct val="0"/>
              </a:spcAft>
            </a:pPr>
            <a:fld id="{7C242C21-113E-46F9-8D5C-085B9A96F53C}" type="slidenum">
              <a:rPr lang="en-US" altLang="en-US" smtClean="0"/>
              <a:pPr defTabSz="1097280" fontAlgn="base">
                <a:spcBef>
                  <a:spcPct val="0"/>
                </a:spcBef>
                <a:spcAft>
                  <a:spcPct val="0"/>
                </a:spcAft>
              </a:pPr>
              <a:t>‹#›</a:t>
            </a:fld>
            <a:endParaRPr lang="en-US" altLang="en-US"/>
          </a:p>
        </p:txBody>
      </p:sp>
    </p:spTree>
    <p:extLst>
      <p:ext uri="{BB962C8B-B14F-4D97-AF65-F5344CB8AC3E}">
        <p14:creationId xmlns:p14="http://schemas.microsoft.com/office/powerpoint/2010/main" val="7699577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98220" y="2279652"/>
            <a:ext cx="12618720" cy="3803649"/>
          </a:xfrm>
        </p:spPr>
        <p:txBody>
          <a:bodyPr anchor="b"/>
          <a:lstStyle>
            <a:lvl1pPr>
              <a:defRPr sz="7200"/>
            </a:lvl1pPr>
          </a:lstStyle>
          <a:p>
            <a:r>
              <a:rPr lang="en-US"/>
              <a:t>Click to edit Master title style</a:t>
            </a:r>
          </a:p>
        </p:txBody>
      </p:sp>
      <p:sp>
        <p:nvSpPr>
          <p:cNvPr id="3" name="Text Placeholder 2"/>
          <p:cNvSpPr>
            <a:spLocks noGrp="1"/>
          </p:cNvSpPr>
          <p:nvPr>
            <p:ph type="body" idx="1"/>
          </p:nvPr>
        </p:nvSpPr>
        <p:spPr>
          <a:xfrm>
            <a:off x="998220" y="6119285"/>
            <a:ext cx="12618720" cy="2000249"/>
          </a:xfrm>
        </p:spPr>
        <p:txBody>
          <a:bodyPr/>
          <a:lstStyle>
            <a:lvl1pPr marL="0" indent="0">
              <a:buNone/>
              <a:defRPr sz="2880">
                <a:solidFill>
                  <a:schemeClr val="tx1">
                    <a:tint val="75000"/>
                  </a:schemeClr>
                </a:solidFill>
              </a:defRPr>
            </a:lvl1pPr>
            <a:lvl2pPr marL="548640" indent="0">
              <a:buNone/>
              <a:defRPr sz="2400">
                <a:solidFill>
                  <a:schemeClr val="tx1">
                    <a:tint val="75000"/>
                  </a:schemeClr>
                </a:solidFill>
              </a:defRPr>
            </a:lvl2pPr>
            <a:lvl3pPr marL="1097280" indent="0">
              <a:buNone/>
              <a:defRPr sz="2160">
                <a:solidFill>
                  <a:schemeClr val="tx1">
                    <a:tint val="75000"/>
                  </a:schemeClr>
                </a:solidFill>
              </a:defRPr>
            </a:lvl3pPr>
            <a:lvl4pPr marL="1645920" indent="0">
              <a:buNone/>
              <a:defRPr sz="1920">
                <a:solidFill>
                  <a:schemeClr val="tx1">
                    <a:tint val="75000"/>
                  </a:schemeClr>
                </a:solidFill>
              </a:defRPr>
            </a:lvl4pPr>
            <a:lvl5pPr marL="2194560" indent="0">
              <a:buNone/>
              <a:defRPr sz="1920">
                <a:solidFill>
                  <a:schemeClr val="tx1">
                    <a:tint val="75000"/>
                  </a:schemeClr>
                </a:solidFill>
              </a:defRPr>
            </a:lvl5pPr>
            <a:lvl6pPr marL="2743200" indent="0">
              <a:buNone/>
              <a:defRPr sz="1920">
                <a:solidFill>
                  <a:schemeClr val="tx1">
                    <a:tint val="75000"/>
                  </a:schemeClr>
                </a:solidFill>
              </a:defRPr>
            </a:lvl6pPr>
            <a:lvl7pPr marL="3291840" indent="0">
              <a:buNone/>
              <a:defRPr sz="1920">
                <a:solidFill>
                  <a:schemeClr val="tx1">
                    <a:tint val="75000"/>
                  </a:schemeClr>
                </a:solidFill>
              </a:defRPr>
            </a:lvl7pPr>
            <a:lvl8pPr marL="3840480" indent="0">
              <a:buNone/>
              <a:defRPr sz="1920">
                <a:solidFill>
                  <a:schemeClr val="tx1">
                    <a:tint val="75000"/>
                  </a:schemeClr>
                </a:solidFill>
              </a:defRPr>
            </a:lvl8pPr>
            <a:lvl9pPr marL="4389120" indent="0">
              <a:buNone/>
              <a:defRPr sz="192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defTabSz="1097280">
              <a:defRPr/>
            </a:pPr>
            <a:fld id="{1EDBA3CF-AFC7-45E2-996B-0C760B41808F}" type="datetimeFigureOut">
              <a:rPr lang="en-US" smtClean="0">
                <a:solidFill>
                  <a:prstClr val="black">
                    <a:tint val="75000"/>
                  </a:prstClr>
                </a:solidFill>
              </a:rPr>
              <a:pPr defTabSz="1097280">
                <a:defRPr/>
              </a:pPr>
              <a:t>2/14/2025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defTabSz="109728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defTabSz="1097280" fontAlgn="base">
              <a:spcBef>
                <a:spcPct val="0"/>
              </a:spcBef>
              <a:spcAft>
                <a:spcPct val="0"/>
              </a:spcAft>
            </a:pPr>
            <a:fld id="{AB9B766E-C821-4F0A-9469-FE691A309BB8}" type="slidenum">
              <a:rPr lang="en-US" altLang="en-US" smtClean="0"/>
              <a:pPr defTabSz="1097280" fontAlgn="base">
                <a:spcBef>
                  <a:spcPct val="0"/>
                </a:spcBef>
                <a:spcAft>
                  <a:spcPct val="0"/>
                </a:spcAft>
              </a:pPr>
              <a:t>‹#›</a:t>
            </a:fld>
            <a:endParaRPr lang="en-US" altLang="en-US"/>
          </a:p>
        </p:txBody>
      </p:sp>
    </p:spTree>
    <p:extLst>
      <p:ext uri="{BB962C8B-B14F-4D97-AF65-F5344CB8AC3E}">
        <p14:creationId xmlns:p14="http://schemas.microsoft.com/office/powerpoint/2010/main" val="8972736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ags" Target="../tags/tag1.xml"/><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ags" Target="../tags/tag3.xml"/><Relationship Id="rId4" Type="http://schemas.openxmlformats.org/officeDocument/2006/relationships/slideLayout" Target="../slideLayouts/slideLayout4.xml"/><Relationship Id="rId9" Type="http://schemas.openxmlformats.org/officeDocument/2006/relationships/tags" Target="../tags/tag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3.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slideLayout" Target="../slideLayouts/slideLayout30.xml"/><Relationship Id="rId1" Type="http://schemas.openxmlformats.org/officeDocument/2006/relationships/slideLayout" Target="../slideLayouts/slideLayout29.xml"/><Relationship Id="rId5" Type="http://schemas.openxmlformats.org/officeDocument/2006/relationships/image" Target="../media/image2.png"/><Relationship Id="rId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1" name="9Slide.vn - 2019">
            <a:extLst>
              <a:ext uri="{FF2B5EF4-FFF2-40B4-BE49-F238E27FC236}">
                <a16:creationId xmlns:a16="http://schemas.microsoft.com/office/drawing/2014/main" id="{F7E4E8FC-8377-416D-AD18-6145E9B44F71}"/>
              </a:ext>
            </a:extLst>
          </p:cNvPr>
          <p:cNvSpPr txBox="1"/>
          <p:nvPr userDrawn="1"/>
        </p:nvSpPr>
        <p:spPr>
          <a:xfrm>
            <a:off x="6218684" y="-2016442"/>
            <a:ext cx="2193036" cy="415498"/>
          </a:xfrm>
          <a:prstGeom prst="rect">
            <a:avLst/>
          </a:prstGeom>
          <a:noFill/>
        </p:spPr>
        <p:txBody>
          <a:bodyPr vert="horz" wrap="none" lIns="0" tIns="0" rIns="0" bIns="0" rtlCol="0">
            <a:spAutoFit/>
          </a:bodyPr>
          <a:lstStyle/>
          <a:p>
            <a:pPr algn="ctr"/>
            <a:r>
              <a:rPr lang="en-US" sz="27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1005840" y="486836"/>
            <a:ext cx="12618720" cy="1767417"/>
          </a:xfrm>
          <a:prstGeom prst="rect">
            <a:avLst/>
          </a:prstGeom>
        </p:spPr>
        <p:txBody>
          <a:bodyPr vert="horz" lIns="135852" tIns="67926" rIns="135852" bIns="67926"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1005840" y="2434167"/>
            <a:ext cx="12618720" cy="5801784"/>
          </a:xfrm>
          <a:prstGeom prst="rect">
            <a:avLst/>
          </a:prstGeom>
        </p:spPr>
        <p:txBody>
          <a:bodyPr vert="horz" lIns="135852" tIns="67926" rIns="135852" bIns="67926"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1005840" y="8475136"/>
            <a:ext cx="3291840" cy="486833"/>
          </a:xfrm>
          <a:prstGeom prst="rect">
            <a:avLst/>
          </a:prstGeom>
        </p:spPr>
        <p:txBody>
          <a:bodyPr vert="horz" lIns="135852" tIns="67926" rIns="135852" bIns="67926" rtlCol="0" anchor="ctr"/>
          <a:lstStyle>
            <a:lvl1pPr algn="l">
              <a:defRPr sz="1300">
                <a:solidFill>
                  <a:schemeClr val="tx1">
                    <a:tint val="75000"/>
                  </a:schemeClr>
                </a:solidFill>
              </a:defRPr>
            </a:lvl1pPr>
          </a:lstStyle>
          <a:p>
            <a:fld id="{E69B9EE9-F3BF-4B40-83E7-C9BC68FDDB0E}" type="datetimeFigureOut">
              <a:rPr lang="en-US" smtClean="0"/>
              <a:t>2/14/2025</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846320" y="8475136"/>
            <a:ext cx="4937760" cy="486833"/>
          </a:xfrm>
          <a:prstGeom prst="rect">
            <a:avLst/>
          </a:prstGeom>
        </p:spPr>
        <p:txBody>
          <a:bodyPr vert="horz" lIns="135852" tIns="67926" rIns="135852" bIns="67926" rtlCol="0" anchor="ctr"/>
          <a:lstStyle>
            <a:lvl1pPr algn="ctr">
              <a:defRPr sz="13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10332720" y="8475136"/>
            <a:ext cx="3291840" cy="486833"/>
          </a:xfrm>
          <a:prstGeom prst="rect">
            <a:avLst/>
          </a:prstGeom>
        </p:spPr>
        <p:txBody>
          <a:bodyPr vert="horz" lIns="135852" tIns="67926" rIns="135852" bIns="67926" rtlCol="0" anchor="ctr"/>
          <a:lstStyle>
            <a:lvl1pPr algn="r">
              <a:defRPr sz="1300">
                <a:solidFill>
                  <a:schemeClr val="tx1">
                    <a:tint val="75000"/>
                  </a:schemeClr>
                </a:solidFill>
              </a:defRPr>
            </a:lvl1pPr>
          </a:lstStyle>
          <a:p>
            <a:fld id="{17F55963-6440-4C45-BA09-4E6A99D1BBE0}" type="slidenum">
              <a:rPr lang="en-US" smtClean="0"/>
              <a:t>‹#›</a:t>
            </a:fld>
            <a:endParaRPr lang="en-US"/>
          </a:p>
        </p:txBody>
      </p:sp>
      <p:grpSp>
        <p:nvGrpSpPr>
          <p:cNvPr id="11" name="Group 10" hidden="1">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8"/>
            </p:custDataLst>
          </p:nvPr>
        </p:nvGrpSpPr>
        <p:grpSpPr>
          <a:xfrm>
            <a:off x="-2642520" y="-2965630"/>
            <a:ext cx="19915440" cy="15045764"/>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30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9"/>
            </p:custDataLst>
          </p:nvPr>
        </p:nvSpPr>
        <p:spPr>
          <a:xfrm>
            <a:off x="7309714" y="-11887200"/>
            <a:ext cx="10973" cy="1219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35852" tIns="67926" rIns="135852" bIns="67926" rtlCol="0" anchor="ctr"/>
          <a:lstStyle/>
          <a:p>
            <a:pPr algn="ctr"/>
            <a:endParaRPr lang="en-US" sz="2000"/>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10"/>
            </p:custDataLst>
          </p:nvPr>
        </p:nvSpPr>
        <p:spPr>
          <a:xfrm>
            <a:off x="7309714" y="21019008"/>
            <a:ext cx="10973" cy="1219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35852" tIns="67926" rIns="135852" bIns="67926" rtlCol="0" anchor="ctr"/>
          <a:lstStyle/>
          <a:p>
            <a:pPr algn="ctr"/>
            <a:endParaRPr lang="en-US" sz="2000"/>
          </a:p>
        </p:txBody>
      </p:sp>
      <p:pic>
        <p:nvPicPr>
          <p:cNvPr id="8" name="Picture 7">
            <a:extLst>
              <a:ext uri="{FF2B5EF4-FFF2-40B4-BE49-F238E27FC236}">
                <a16:creationId xmlns:a16="http://schemas.microsoft.com/office/drawing/2014/main" id="{F379E18B-B015-4B4B-8820-8BD0706DEF28}"/>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794511" y="320811"/>
            <a:ext cx="1363790" cy="1515323"/>
          </a:xfrm>
          <a:prstGeom prst="rect">
            <a:avLst/>
          </a:prstGeom>
        </p:spPr>
      </p:pic>
    </p:spTree>
    <p:extLst>
      <p:ext uri="{BB962C8B-B14F-4D97-AF65-F5344CB8AC3E}">
        <p14:creationId xmlns:p14="http://schemas.microsoft.com/office/powerpoint/2010/main" val="161532070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1018893" rtl="0" eaLnBrk="1" latinLnBrk="0" hangingPunct="1">
        <a:lnSpc>
          <a:spcPct val="90000"/>
        </a:lnSpc>
        <a:spcBef>
          <a:spcPct val="0"/>
        </a:spcBef>
        <a:buNone/>
        <a:defRPr sz="4900" kern="1200">
          <a:solidFill>
            <a:schemeClr val="tx2"/>
          </a:solidFill>
          <a:latin typeface="+mj-lt"/>
          <a:ea typeface="+mj-ea"/>
          <a:cs typeface="+mj-cs"/>
        </a:defRPr>
      </a:lvl1pPr>
    </p:titleStyle>
    <p:bodyStyle>
      <a:lvl1pPr marL="254723" indent="-254723" algn="l" defTabSz="1018893" rtl="0" eaLnBrk="1" latinLnBrk="0" hangingPunct="1">
        <a:lnSpc>
          <a:spcPct val="90000"/>
        </a:lnSpc>
        <a:spcBef>
          <a:spcPts val="1114"/>
        </a:spcBef>
        <a:buFont typeface="Arial" panose="020B0604020202020204" pitchFamily="34" charset="0"/>
        <a:buChar char="•"/>
        <a:defRPr sz="3100" kern="1200">
          <a:solidFill>
            <a:schemeClr val="tx1">
              <a:lumMod val="50000"/>
              <a:lumOff val="50000"/>
            </a:schemeClr>
          </a:solidFill>
          <a:latin typeface="+mn-lt"/>
          <a:ea typeface="+mn-ea"/>
          <a:cs typeface="+mn-cs"/>
        </a:defRPr>
      </a:lvl1pPr>
      <a:lvl2pPr marL="764170" indent="-254723" algn="l" defTabSz="1018893" rtl="0" eaLnBrk="1" latinLnBrk="0" hangingPunct="1">
        <a:lnSpc>
          <a:spcPct val="90000"/>
        </a:lnSpc>
        <a:spcBef>
          <a:spcPts val="557"/>
        </a:spcBef>
        <a:buFont typeface="Arial" panose="020B0604020202020204" pitchFamily="34" charset="0"/>
        <a:buChar char="•"/>
        <a:defRPr sz="2700" kern="1200">
          <a:solidFill>
            <a:schemeClr val="tx1">
              <a:lumMod val="50000"/>
              <a:lumOff val="50000"/>
            </a:schemeClr>
          </a:solidFill>
          <a:latin typeface="+mn-lt"/>
          <a:ea typeface="+mn-ea"/>
          <a:cs typeface="+mn-cs"/>
        </a:defRPr>
      </a:lvl2pPr>
      <a:lvl3pPr marL="1273616" indent="-254723" algn="l" defTabSz="1018893" rtl="0" eaLnBrk="1" latinLnBrk="0" hangingPunct="1">
        <a:lnSpc>
          <a:spcPct val="90000"/>
        </a:lnSpc>
        <a:spcBef>
          <a:spcPts val="557"/>
        </a:spcBef>
        <a:buFont typeface="Arial" panose="020B0604020202020204" pitchFamily="34" charset="0"/>
        <a:buChar char="•"/>
        <a:defRPr sz="2200" kern="1200">
          <a:solidFill>
            <a:schemeClr val="tx1">
              <a:lumMod val="50000"/>
              <a:lumOff val="50000"/>
            </a:schemeClr>
          </a:solidFill>
          <a:latin typeface="+mn-lt"/>
          <a:ea typeface="+mn-ea"/>
          <a:cs typeface="+mn-cs"/>
        </a:defRPr>
      </a:lvl3pPr>
      <a:lvl4pPr marL="1783063" indent="-254723" algn="l" defTabSz="1018893" rtl="0" eaLnBrk="1" latinLnBrk="0" hangingPunct="1">
        <a:lnSpc>
          <a:spcPct val="90000"/>
        </a:lnSpc>
        <a:spcBef>
          <a:spcPts val="557"/>
        </a:spcBef>
        <a:buFont typeface="Arial" panose="020B0604020202020204" pitchFamily="34" charset="0"/>
        <a:buChar char="•"/>
        <a:defRPr sz="2000" kern="1200">
          <a:solidFill>
            <a:schemeClr val="tx1">
              <a:lumMod val="50000"/>
              <a:lumOff val="50000"/>
            </a:schemeClr>
          </a:solidFill>
          <a:latin typeface="+mn-lt"/>
          <a:ea typeface="+mn-ea"/>
          <a:cs typeface="+mn-cs"/>
        </a:defRPr>
      </a:lvl4pPr>
      <a:lvl5pPr marL="2292509" indent="-254723" algn="l" defTabSz="1018893" rtl="0" eaLnBrk="1" latinLnBrk="0" hangingPunct="1">
        <a:lnSpc>
          <a:spcPct val="90000"/>
        </a:lnSpc>
        <a:spcBef>
          <a:spcPts val="557"/>
        </a:spcBef>
        <a:buFont typeface="Arial" panose="020B0604020202020204" pitchFamily="34" charset="0"/>
        <a:buChar char="•"/>
        <a:defRPr sz="2000" kern="1200">
          <a:solidFill>
            <a:schemeClr val="tx1">
              <a:lumMod val="50000"/>
              <a:lumOff val="50000"/>
            </a:schemeClr>
          </a:solidFill>
          <a:latin typeface="+mn-lt"/>
          <a:ea typeface="+mn-ea"/>
          <a:cs typeface="+mn-cs"/>
        </a:defRPr>
      </a:lvl5pPr>
      <a:lvl6pPr marL="2801956" indent="-254723" algn="l" defTabSz="1018893" rtl="0" eaLnBrk="1" latinLnBrk="0" hangingPunct="1">
        <a:lnSpc>
          <a:spcPct val="90000"/>
        </a:lnSpc>
        <a:spcBef>
          <a:spcPts val="557"/>
        </a:spcBef>
        <a:buFont typeface="Arial" panose="020B0604020202020204" pitchFamily="34" charset="0"/>
        <a:buChar char="•"/>
        <a:defRPr sz="2000" kern="1200">
          <a:solidFill>
            <a:schemeClr val="tx1"/>
          </a:solidFill>
          <a:latin typeface="+mn-lt"/>
          <a:ea typeface="+mn-ea"/>
          <a:cs typeface="+mn-cs"/>
        </a:defRPr>
      </a:lvl6pPr>
      <a:lvl7pPr marL="3311402" indent="-254723" algn="l" defTabSz="1018893" rtl="0" eaLnBrk="1" latinLnBrk="0" hangingPunct="1">
        <a:lnSpc>
          <a:spcPct val="90000"/>
        </a:lnSpc>
        <a:spcBef>
          <a:spcPts val="557"/>
        </a:spcBef>
        <a:buFont typeface="Arial" panose="020B0604020202020204" pitchFamily="34" charset="0"/>
        <a:buChar char="•"/>
        <a:defRPr sz="2000" kern="1200">
          <a:solidFill>
            <a:schemeClr val="tx1"/>
          </a:solidFill>
          <a:latin typeface="+mn-lt"/>
          <a:ea typeface="+mn-ea"/>
          <a:cs typeface="+mn-cs"/>
        </a:defRPr>
      </a:lvl7pPr>
      <a:lvl8pPr marL="3820849" indent="-254723" algn="l" defTabSz="1018893" rtl="0" eaLnBrk="1" latinLnBrk="0" hangingPunct="1">
        <a:lnSpc>
          <a:spcPct val="90000"/>
        </a:lnSpc>
        <a:spcBef>
          <a:spcPts val="557"/>
        </a:spcBef>
        <a:buFont typeface="Arial" panose="020B0604020202020204" pitchFamily="34" charset="0"/>
        <a:buChar char="•"/>
        <a:defRPr sz="2000" kern="1200">
          <a:solidFill>
            <a:schemeClr val="tx1"/>
          </a:solidFill>
          <a:latin typeface="+mn-lt"/>
          <a:ea typeface="+mn-ea"/>
          <a:cs typeface="+mn-cs"/>
        </a:defRPr>
      </a:lvl8pPr>
      <a:lvl9pPr marL="4330296" indent="-254723" algn="l" defTabSz="1018893" rtl="0" eaLnBrk="1" latinLnBrk="0" hangingPunct="1">
        <a:lnSpc>
          <a:spcPct val="90000"/>
        </a:lnSpc>
        <a:spcBef>
          <a:spcPts val="557"/>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1018893" rtl="0" eaLnBrk="1" latinLnBrk="0" hangingPunct="1">
        <a:defRPr sz="2000" kern="1200">
          <a:solidFill>
            <a:schemeClr val="tx1"/>
          </a:solidFill>
          <a:latin typeface="+mn-lt"/>
          <a:ea typeface="+mn-ea"/>
          <a:cs typeface="+mn-cs"/>
        </a:defRPr>
      </a:lvl1pPr>
      <a:lvl2pPr marL="509447" algn="l" defTabSz="1018893" rtl="0" eaLnBrk="1" latinLnBrk="0" hangingPunct="1">
        <a:defRPr sz="2000" kern="1200">
          <a:solidFill>
            <a:schemeClr val="tx1"/>
          </a:solidFill>
          <a:latin typeface="+mn-lt"/>
          <a:ea typeface="+mn-ea"/>
          <a:cs typeface="+mn-cs"/>
        </a:defRPr>
      </a:lvl2pPr>
      <a:lvl3pPr marL="1018893" algn="l" defTabSz="1018893" rtl="0" eaLnBrk="1" latinLnBrk="0" hangingPunct="1">
        <a:defRPr sz="2000" kern="1200">
          <a:solidFill>
            <a:schemeClr val="tx1"/>
          </a:solidFill>
          <a:latin typeface="+mn-lt"/>
          <a:ea typeface="+mn-ea"/>
          <a:cs typeface="+mn-cs"/>
        </a:defRPr>
      </a:lvl3pPr>
      <a:lvl4pPr marL="1528340" algn="l" defTabSz="1018893" rtl="0" eaLnBrk="1" latinLnBrk="0" hangingPunct="1">
        <a:defRPr sz="2000" kern="1200">
          <a:solidFill>
            <a:schemeClr val="tx1"/>
          </a:solidFill>
          <a:latin typeface="+mn-lt"/>
          <a:ea typeface="+mn-ea"/>
          <a:cs typeface="+mn-cs"/>
        </a:defRPr>
      </a:lvl4pPr>
      <a:lvl5pPr marL="2037786" algn="l" defTabSz="1018893" rtl="0" eaLnBrk="1" latinLnBrk="0" hangingPunct="1">
        <a:defRPr sz="2000" kern="1200">
          <a:solidFill>
            <a:schemeClr val="tx1"/>
          </a:solidFill>
          <a:latin typeface="+mn-lt"/>
          <a:ea typeface="+mn-ea"/>
          <a:cs typeface="+mn-cs"/>
        </a:defRPr>
      </a:lvl5pPr>
      <a:lvl6pPr marL="2547233" algn="l" defTabSz="1018893" rtl="0" eaLnBrk="1" latinLnBrk="0" hangingPunct="1">
        <a:defRPr sz="2000" kern="1200">
          <a:solidFill>
            <a:schemeClr val="tx1"/>
          </a:solidFill>
          <a:latin typeface="+mn-lt"/>
          <a:ea typeface="+mn-ea"/>
          <a:cs typeface="+mn-cs"/>
        </a:defRPr>
      </a:lvl6pPr>
      <a:lvl7pPr marL="3056679" algn="l" defTabSz="1018893" rtl="0" eaLnBrk="1" latinLnBrk="0" hangingPunct="1">
        <a:defRPr sz="2000" kern="1200">
          <a:solidFill>
            <a:schemeClr val="tx1"/>
          </a:solidFill>
          <a:latin typeface="+mn-lt"/>
          <a:ea typeface="+mn-ea"/>
          <a:cs typeface="+mn-cs"/>
        </a:defRPr>
      </a:lvl7pPr>
      <a:lvl8pPr marL="3566126" algn="l" defTabSz="1018893" rtl="0" eaLnBrk="1" latinLnBrk="0" hangingPunct="1">
        <a:defRPr sz="2000" kern="1200">
          <a:solidFill>
            <a:schemeClr val="tx1"/>
          </a:solidFill>
          <a:latin typeface="+mn-lt"/>
          <a:ea typeface="+mn-ea"/>
          <a:cs typeface="+mn-cs"/>
        </a:defRPr>
      </a:lvl8pPr>
      <a:lvl9pPr marL="4075572" algn="l" defTabSz="1018893" rtl="0" eaLnBrk="1" latinLnBrk="0" hangingPunct="1">
        <a:defRPr sz="20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noChangeArrowheads="1"/>
          </p:cNvSpPr>
          <p:nvPr>
            <p:ph type="title"/>
          </p:nvPr>
        </p:nvSpPr>
        <p:spPr bwMode="auto">
          <a:xfrm>
            <a:off x="1005840" y="486834"/>
            <a:ext cx="12618720" cy="1767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noChangeArrowheads="1"/>
          </p:cNvSpPr>
          <p:nvPr>
            <p:ph type="body" idx="1"/>
          </p:nvPr>
        </p:nvSpPr>
        <p:spPr bwMode="auto">
          <a:xfrm>
            <a:off x="1005840" y="2434167"/>
            <a:ext cx="12618720" cy="5801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1005840" y="8475134"/>
            <a:ext cx="3291840" cy="486833"/>
          </a:xfrm>
          <a:prstGeom prst="rect">
            <a:avLst/>
          </a:prstGeom>
        </p:spPr>
        <p:txBody>
          <a:bodyPr vert="horz" lIns="91440" tIns="45720" rIns="91440" bIns="45720" rtlCol="0" anchor="ctr"/>
          <a:lstStyle>
            <a:lvl1pPr algn="l" eaLnBrk="1" fontAlgn="auto" hangingPunct="1">
              <a:spcBef>
                <a:spcPts val="0"/>
              </a:spcBef>
              <a:spcAft>
                <a:spcPts val="0"/>
              </a:spcAft>
              <a:defRPr sz="1440">
                <a:solidFill>
                  <a:schemeClr val="tx1">
                    <a:tint val="75000"/>
                  </a:schemeClr>
                </a:solidFill>
                <a:latin typeface="+mn-lt"/>
              </a:defRPr>
            </a:lvl1pPr>
          </a:lstStyle>
          <a:p>
            <a:pPr defTabSz="1097280">
              <a:defRPr/>
            </a:pPr>
            <a:fld id="{89E3319E-804D-4403-9048-F364FD9E772C}" type="datetimeFigureOut">
              <a:rPr lang="en-US" smtClean="0">
                <a:solidFill>
                  <a:prstClr val="black">
                    <a:tint val="75000"/>
                  </a:prstClr>
                </a:solidFill>
              </a:rPr>
              <a:pPr defTabSz="1097280">
                <a:defRPr/>
              </a:pPr>
              <a:t>2/14/2025</a:t>
            </a:fld>
            <a:endParaRPr lang="en-US">
              <a:solidFill>
                <a:prstClr val="black">
                  <a:tint val="75000"/>
                </a:prstClr>
              </a:solidFill>
            </a:endParaRPr>
          </a:p>
        </p:txBody>
      </p:sp>
      <p:sp>
        <p:nvSpPr>
          <p:cNvPr id="5" name="Footer Placeholder 4"/>
          <p:cNvSpPr>
            <a:spLocks noGrp="1"/>
          </p:cNvSpPr>
          <p:nvPr>
            <p:ph type="ftr" sz="quarter" idx="3"/>
          </p:nvPr>
        </p:nvSpPr>
        <p:spPr>
          <a:xfrm>
            <a:off x="4846320" y="8475134"/>
            <a:ext cx="4937760" cy="486833"/>
          </a:xfrm>
          <a:prstGeom prst="rect">
            <a:avLst/>
          </a:prstGeom>
        </p:spPr>
        <p:txBody>
          <a:bodyPr vert="horz" lIns="91440" tIns="45720" rIns="91440" bIns="45720" rtlCol="0" anchor="ctr"/>
          <a:lstStyle>
            <a:lvl1pPr algn="ctr" eaLnBrk="1" fontAlgn="auto" hangingPunct="1">
              <a:spcBef>
                <a:spcPts val="0"/>
              </a:spcBef>
              <a:spcAft>
                <a:spcPts val="0"/>
              </a:spcAft>
              <a:defRPr sz="1440">
                <a:solidFill>
                  <a:schemeClr val="tx1">
                    <a:tint val="75000"/>
                  </a:schemeClr>
                </a:solidFill>
                <a:latin typeface="+mn-lt"/>
              </a:defRPr>
            </a:lvl1pPr>
          </a:lstStyle>
          <a:p>
            <a:pPr defTabSz="1097280">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10332720" y="8475134"/>
            <a:ext cx="3291840" cy="486833"/>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440">
                <a:solidFill>
                  <a:srgbClr val="898989"/>
                </a:solidFill>
              </a:defRPr>
            </a:lvl1pPr>
          </a:lstStyle>
          <a:p>
            <a:pPr defTabSz="1097280" fontAlgn="base">
              <a:spcBef>
                <a:spcPct val="0"/>
              </a:spcBef>
              <a:spcAft>
                <a:spcPct val="0"/>
              </a:spcAft>
            </a:pPr>
            <a:fld id="{A7ED8121-E521-405E-BA17-DCF2CBC0BEE5}" type="slidenum">
              <a:rPr lang="en-US" altLang="en-US" smtClean="0"/>
              <a:pPr defTabSz="1097280" fontAlgn="base">
                <a:spcBef>
                  <a:spcPct val="0"/>
                </a:spcBef>
                <a:spcAft>
                  <a:spcPct val="0"/>
                </a:spcAft>
              </a:pPr>
              <a:t>‹#›</a:t>
            </a:fld>
            <a:endParaRPr lang="en-US" altLang="en-US"/>
          </a:p>
        </p:txBody>
      </p:sp>
    </p:spTree>
    <p:extLst>
      <p:ext uri="{BB962C8B-B14F-4D97-AF65-F5344CB8AC3E}">
        <p14:creationId xmlns:p14="http://schemas.microsoft.com/office/powerpoint/2010/main" val="2604177998"/>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Lst>
  <p:txStyles>
    <p:titleStyle>
      <a:lvl1pPr algn="l" rtl="0" eaLnBrk="0" fontAlgn="base" hangingPunct="0">
        <a:lnSpc>
          <a:spcPct val="90000"/>
        </a:lnSpc>
        <a:spcBef>
          <a:spcPct val="0"/>
        </a:spcBef>
        <a:spcAft>
          <a:spcPct val="0"/>
        </a:spcAft>
        <a:defRPr sz="5280" kern="1200">
          <a:solidFill>
            <a:schemeClr val="tx1"/>
          </a:solidFill>
          <a:latin typeface="+mj-lt"/>
          <a:ea typeface="+mj-ea"/>
          <a:cs typeface="+mj-cs"/>
        </a:defRPr>
      </a:lvl1pPr>
      <a:lvl2pPr algn="l" rtl="0" eaLnBrk="0" fontAlgn="base" hangingPunct="0">
        <a:lnSpc>
          <a:spcPct val="90000"/>
        </a:lnSpc>
        <a:spcBef>
          <a:spcPct val="0"/>
        </a:spcBef>
        <a:spcAft>
          <a:spcPct val="0"/>
        </a:spcAft>
        <a:defRPr sz="528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528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528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5280">
          <a:solidFill>
            <a:schemeClr val="tx1"/>
          </a:solidFill>
          <a:latin typeface="Calibri Light" panose="020F0302020204030204" pitchFamily="34" charset="0"/>
        </a:defRPr>
      </a:lvl5pPr>
      <a:lvl6pPr marL="548640" algn="l" rtl="0" fontAlgn="base">
        <a:lnSpc>
          <a:spcPct val="90000"/>
        </a:lnSpc>
        <a:spcBef>
          <a:spcPct val="0"/>
        </a:spcBef>
        <a:spcAft>
          <a:spcPct val="0"/>
        </a:spcAft>
        <a:defRPr sz="5280">
          <a:solidFill>
            <a:schemeClr val="tx1"/>
          </a:solidFill>
          <a:latin typeface="Calibri Light" panose="020F0302020204030204" pitchFamily="34" charset="0"/>
        </a:defRPr>
      </a:lvl6pPr>
      <a:lvl7pPr marL="1097280" algn="l" rtl="0" fontAlgn="base">
        <a:lnSpc>
          <a:spcPct val="90000"/>
        </a:lnSpc>
        <a:spcBef>
          <a:spcPct val="0"/>
        </a:spcBef>
        <a:spcAft>
          <a:spcPct val="0"/>
        </a:spcAft>
        <a:defRPr sz="5280">
          <a:solidFill>
            <a:schemeClr val="tx1"/>
          </a:solidFill>
          <a:latin typeface="Calibri Light" panose="020F0302020204030204" pitchFamily="34" charset="0"/>
        </a:defRPr>
      </a:lvl7pPr>
      <a:lvl8pPr marL="1645920" algn="l" rtl="0" fontAlgn="base">
        <a:lnSpc>
          <a:spcPct val="90000"/>
        </a:lnSpc>
        <a:spcBef>
          <a:spcPct val="0"/>
        </a:spcBef>
        <a:spcAft>
          <a:spcPct val="0"/>
        </a:spcAft>
        <a:defRPr sz="5280">
          <a:solidFill>
            <a:schemeClr val="tx1"/>
          </a:solidFill>
          <a:latin typeface="Calibri Light" panose="020F0302020204030204" pitchFamily="34" charset="0"/>
        </a:defRPr>
      </a:lvl8pPr>
      <a:lvl9pPr marL="2194560" algn="l" rtl="0" fontAlgn="base">
        <a:lnSpc>
          <a:spcPct val="90000"/>
        </a:lnSpc>
        <a:spcBef>
          <a:spcPct val="0"/>
        </a:spcBef>
        <a:spcAft>
          <a:spcPct val="0"/>
        </a:spcAft>
        <a:defRPr sz="5280">
          <a:solidFill>
            <a:schemeClr val="tx1"/>
          </a:solidFill>
          <a:latin typeface="Calibri Light" panose="020F0302020204030204" pitchFamily="34" charset="0"/>
        </a:defRPr>
      </a:lvl9pPr>
    </p:titleStyle>
    <p:bodyStyle>
      <a:lvl1pPr marL="274320" indent="-274320" algn="l" rtl="0" eaLnBrk="0" fontAlgn="base" hangingPunct="0">
        <a:lnSpc>
          <a:spcPct val="90000"/>
        </a:lnSpc>
        <a:spcBef>
          <a:spcPts val="1200"/>
        </a:spcBef>
        <a:spcAft>
          <a:spcPct val="0"/>
        </a:spcAft>
        <a:buFont typeface="Arial" panose="020B0604020202020204" pitchFamily="34" charset="0"/>
        <a:buChar char="•"/>
        <a:defRPr sz="3360" kern="1200">
          <a:solidFill>
            <a:schemeClr val="tx1"/>
          </a:solidFill>
          <a:latin typeface="+mn-lt"/>
          <a:ea typeface="+mn-ea"/>
          <a:cs typeface="+mn-cs"/>
        </a:defRPr>
      </a:lvl1pPr>
      <a:lvl2pPr marL="822960" indent="-274320" algn="l" rtl="0" eaLnBrk="0" fontAlgn="base" hangingPunct="0">
        <a:lnSpc>
          <a:spcPct val="90000"/>
        </a:lnSpc>
        <a:spcBef>
          <a:spcPts val="600"/>
        </a:spcBef>
        <a:spcAft>
          <a:spcPct val="0"/>
        </a:spcAft>
        <a:buFont typeface="Arial" panose="020B0604020202020204" pitchFamily="34" charset="0"/>
        <a:buChar char="•"/>
        <a:defRPr sz="2880" kern="1200">
          <a:solidFill>
            <a:schemeClr val="tx1"/>
          </a:solidFill>
          <a:latin typeface="+mn-lt"/>
          <a:ea typeface="+mn-ea"/>
          <a:cs typeface="+mn-cs"/>
        </a:defRPr>
      </a:lvl2pPr>
      <a:lvl3pPr marL="1371600" indent="-274320" algn="l" rtl="0" eaLnBrk="0" fontAlgn="base" hangingPunct="0">
        <a:lnSpc>
          <a:spcPct val="90000"/>
        </a:lnSpc>
        <a:spcBef>
          <a:spcPts val="600"/>
        </a:spcBef>
        <a:spcAft>
          <a:spcPct val="0"/>
        </a:spcAft>
        <a:buFont typeface="Arial" panose="020B0604020202020204" pitchFamily="34" charset="0"/>
        <a:buChar char="•"/>
        <a:defRPr sz="2400" kern="1200">
          <a:solidFill>
            <a:schemeClr val="tx1"/>
          </a:solidFill>
          <a:latin typeface="+mn-lt"/>
          <a:ea typeface="+mn-ea"/>
          <a:cs typeface="+mn-cs"/>
        </a:defRPr>
      </a:lvl3pPr>
      <a:lvl4pPr marL="1920240" indent="-274320" algn="l" rtl="0" eaLnBrk="0" fontAlgn="base" hangingPunct="0">
        <a:lnSpc>
          <a:spcPct val="90000"/>
        </a:lnSpc>
        <a:spcBef>
          <a:spcPts val="600"/>
        </a:spcBef>
        <a:spcAft>
          <a:spcPct val="0"/>
        </a:spcAft>
        <a:buFont typeface="Arial" panose="020B0604020202020204" pitchFamily="34" charset="0"/>
        <a:buChar char="•"/>
        <a:defRPr kern="1200">
          <a:solidFill>
            <a:schemeClr val="tx1"/>
          </a:solidFill>
          <a:latin typeface="+mn-lt"/>
          <a:ea typeface="+mn-ea"/>
          <a:cs typeface="+mn-cs"/>
        </a:defRPr>
      </a:lvl4pPr>
      <a:lvl5pPr marL="2468880" indent="-274320" algn="l" rtl="0" eaLnBrk="0" fontAlgn="base" hangingPunct="0">
        <a:lnSpc>
          <a:spcPct val="90000"/>
        </a:lnSpc>
        <a:spcBef>
          <a:spcPts val="600"/>
        </a:spcBef>
        <a:spcAft>
          <a:spcPct val="0"/>
        </a:spcAft>
        <a:buFont typeface="Arial" panose="020B0604020202020204" pitchFamily="34" charset="0"/>
        <a:buChar char="•"/>
        <a:defRPr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noChangeArrowheads="1"/>
          </p:cNvSpPr>
          <p:nvPr>
            <p:ph type="title"/>
          </p:nvPr>
        </p:nvSpPr>
        <p:spPr bwMode="auto">
          <a:xfrm>
            <a:off x="1005840" y="486834"/>
            <a:ext cx="12618720" cy="1767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noChangeArrowheads="1"/>
          </p:cNvSpPr>
          <p:nvPr>
            <p:ph type="body" idx="1"/>
          </p:nvPr>
        </p:nvSpPr>
        <p:spPr bwMode="auto">
          <a:xfrm>
            <a:off x="1005840" y="2434167"/>
            <a:ext cx="12618720" cy="5801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1005840" y="8475134"/>
            <a:ext cx="3291840" cy="486833"/>
          </a:xfrm>
          <a:prstGeom prst="rect">
            <a:avLst/>
          </a:prstGeom>
        </p:spPr>
        <p:txBody>
          <a:bodyPr vert="horz" lIns="91440" tIns="45720" rIns="91440" bIns="45720" rtlCol="0" anchor="ctr"/>
          <a:lstStyle>
            <a:lvl1pPr algn="l" eaLnBrk="1" fontAlgn="auto" hangingPunct="1">
              <a:spcBef>
                <a:spcPts val="0"/>
              </a:spcBef>
              <a:spcAft>
                <a:spcPts val="0"/>
              </a:spcAft>
              <a:defRPr sz="1440">
                <a:solidFill>
                  <a:schemeClr val="tx1">
                    <a:tint val="75000"/>
                  </a:schemeClr>
                </a:solidFill>
                <a:latin typeface="+mn-lt"/>
              </a:defRPr>
            </a:lvl1pPr>
          </a:lstStyle>
          <a:p>
            <a:pPr defTabSz="1097280">
              <a:defRPr/>
            </a:pPr>
            <a:fld id="{89E3319E-804D-4403-9048-F364FD9E772C}" type="datetimeFigureOut">
              <a:rPr lang="en-US" smtClean="0">
                <a:solidFill>
                  <a:prstClr val="black">
                    <a:tint val="75000"/>
                  </a:prstClr>
                </a:solidFill>
              </a:rPr>
              <a:pPr defTabSz="1097280">
                <a:defRPr/>
              </a:pPr>
              <a:t>2/14/2025</a:t>
            </a:fld>
            <a:endParaRPr lang="en-US">
              <a:solidFill>
                <a:prstClr val="black">
                  <a:tint val="75000"/>
                </a:prstClr>
              </a:solidFill>
            </a:endParaRPr>
          </a:p>
        </p:txBody>
      </p:sp>
      <p:sp>
        <p:nvSpPr>
          <p:cNvPr id="5" name="Footer Placeholder 4"/>
          <p:cNvSpPr>
            <a:spLocks noGrp="1"/>
          </p:cNvSpPr>
          <p:nvPr>
            <p:ph type="ftr" sz="quarter" idx="3"/>
          </p:nvPr>
        </p:nvSpPr>
        <p:spPr>
          <a:xfrm>
            <a:off x="4846320" y="8475134"/>
            <a:ext cx="4937760" cy="486833"/>
          </a:xfrm>
          <a:prstGeom prst="rect">
            <a:avLst/>
          </a:prstGeom>
        </p:spPr>
        <p:txBody>
          <a:bodyPr vert="horz" lIns="91440" tIns="45720" rIns="91440" bIns="45720" rtlCol="0" anchor="ctr"/>
          <a:lstStyle>
            <a:lvl1pPr algn="ctr" eaLnBrk="1" fontAlgn="auto" hangingPunct="1">
              <a:spcBef>
                <a:spcPts val="0"/>
              </a:spcBef>
              <a:spcAft>
                <a:spcPts val="0"/>
              </a:spcAft>
              <a:defRPr sz="1440">
                <a:solidFill>
                  <a:schemeClr val="tx1">
                    <a:tint val="75000"/>
                  </a:schemeClr>
                </a:solidFill>
                <a:latin typeface="+mn-lt"/>
              </a:defRPr>
            </a:lvl1pPr>
          </a:lstStyle>
          <a:p>
            <a:pPr defTabSz="1097280">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10332720" y="8475134"/>
            <a:ext cx="3291840" cy="486833"/>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440">
                <a:solidFill>
                  <a:srgbClr val="898989"/>
                </a:solidFill>
              </a:defRPr>
            </a:lvl1pPr>
          </a:lstStyle>
          <a:p>
            <a:pPr defTabSz="1097280" fontAlgn="base">
              <a:spcBef>
                <a:spcPct val="0"/>
              </a:spcBef>
              <a:spcAft>
                <a:spcPct val="0"/>
              </a:spcAft>
            </a:pPr>
            <a:fld id="{A7ED8121-E521-405E-BA17-DCF2CBC0BEE5}" type="slidenum">
              <a:rPr lang="en-US" altLang="en-US" smtClean="0"/>
              <a:pPr defTabSz="1097280" fontAlgn="base">
                <a:spcBef>
                  <a:spcPct val="0"/>
                </a:spcBef>
                <a:spcAft>
                  <a:spcPct val="0"/>
                </a:spcAft>
              </a:pPr>
              <a:t>‹#›</a:t>
            </a:fld>
            <a:endParaRPr lang="en-US" altLang="en-US"/>
          </a:p>
        </p:txBody>
      </p:sp>
    </p:spTree>
    <p:extLst>
      <p:ext uri="{BB962C8B-B14F-4D97-AF65-F5344CB8AC3E}">
        <p14:creationId xmlns:p14="http://schemas.microsoft.com/office/powerpoint/2010/main" val="1484627444"/>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Lst>
  <p:txStyles>
    <p:titleStyle>
      <a:lvl1pPr algn="l" rtl="0" eaLnBrk="0" fontAlgn="base" hangingPunct="0">
        <a:lnSpc>
          <a:spcPct val="90000"/>
        </a:lnSpc>
        <a:spcBef>
          <a:spcPct val="0"/>
        </a:spcBef>
        <a:spcAft>
          <a:spcPct val="0"/>
        </a:spcAft>
        <a:defRPr sz="5280" kern="1200">
          <a:solidFill>
            <a:schemeClr val="tx1"/>
          </a:solidFill>
          <a:latin typeface="+mj-lt"/>
          <a:ea typeface="+mj-ea"/>
          <a:cs typeface="+mj-cs"/>
        </a:defRPr>
      </a:lvl1pPr>
      <a:lvl2pPr algn="l" rtl="0" eaLnBrk="0" fontAlgn="base" hangingPunct="0">
        <a:lnSpc>
          <a:spcPct val="90000"/>
        </a:lnSpc>
        <a:spcBef>
          <a:spcPct val="0"/>
        </a:spcBef>
        <a:spcAft>
          <a:spcPct val="0"/>
        </a:spcAft>
        <a:defRPr sz="528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528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528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5280">
          <a:solidFill>
            <a:schemeClr val="tx1"/>
          </a:solidFill>
          <a:latin typeface="Calibri Light" panose="020F0302020204030204" pitchFamily="34" charset="0"/>
        </a:defRPr>
      </a:lvl5pPr>
      <a:lvl6pPr marL="548640" algn="l" rtl="0" fontAlgn="base">
        <a:lnSpc>
          <a:spcPct val="90000"/>
        </a:lnSpc>
        <a:spcBef>
          <a:spcPct val="0"/>
        </a:spcBef>
        <a:spcAft>
          <a:spcPct val="0"/>
        </a:spcAft>
        <a:defRPr sz="5280">
          <a:solidFill>
            <a:schemeClr val="tx1"/>
          </a:solidFill>
          <a:latin typeface="Calibri Light" panose="020F0302020204030204" pitchFamily="34" charset="0"/>
        </a:defRPr>
      </a:lvl6pPr>
      <a:lvl7pPr marL="1097280" algn="l" rtl="0" fontAlgn="base">
        <a:lnSpc>
          <a:spcPct val="90000"/>
        </a:lnSpc>
        <a:spcBef>
          <a:spcPct val="0"/>
        </a:spcBef>
        <a:spcAft>
          <a:spcPct val="0"/>
        </a:spcAft>
        <a:defRPr sz="5280">
          <a:solidFill>
            <a:schemeClr val="tx1"/>
          </a:solidFill>
          <a:latin typeface="Calibri Light" panose="020F0302020204030204" pitchFamily="34" charset="0"/>
        </a:defRPr>
      </a:lvl7pPr>
      <a:lvl8pPr marL="1645920" algn="l" rtl="0" fontAlgn="base">
        <a:lnSpc>
          <a:spcPct val="90000"/>
        </a:lnSpc>
        <a:spcBef>
          <a:spcPct val="0"/>
        </a:spcBef>
        <a:spcAft>
          <a:spcPct val="0"/>
        </a:spcAft>
        <a:defRPr sz="5280">
          <a:solidFill>
            <a:schemeClr val="tx1"/>
          </a:solidFill>
          <a:latin typeface="Calibri Light" panose="020F0302020204030204" pitchFamily="34" charset="0"/>
        </a:defRPr>
      </a:lvl8pPr>
      <a:lvl9pPr marL="2194560" algn="l" rtl="0" fontAlgn="base">
        <a:lnSpc>
          <a:spcPct val="90000"/>
        </a:lnSpc>
        <a:spcBef>
          <a:spcPct val="0"/>
        </a:spcBef>
        <a:spcAft>
          <a:spcPct val="0"/>
        </a:spcAft>
        <a:defRPr sz="5280">
          <a:solidFill>
            <a:schemeClr val="tx1"/>
          </a:solidFill>
          <a:latin typeface="Calibri Light" panose="020F0302020204030204" pitchFamily="34" charset="0"/>
        </a:defRPr>
      </a:lvl9pPr>
    </p:titleStyle>
    <p:bodyStyle>
      <a:lvl1pPr marL="274320" indent="-274320" algn="l" rtl="0" eaLnBrk="0" fontAlgn="base" hangingPunct="0">
        <a:lnSpc>
          <a:spcPct val="90000"/>
        </a:lnSpc>
        <a:spcBef>
          <a:spcPts val="1200"/>
        </a:spcBef>
        <a:spcAft>
          <a:spcPct val="0"/>
        </a:spcAft>
        <a:buFont typeface="Arial" panose="020B0604020202020204" pitchFamily="34" charset="0"/>
        <a:buChar char="•"/>
        <a:defRPr sz="3360" kern="1200">
          <a:solidFill>
            <a:schemeClr val="tx1"/>
          </a:solidFill>
          <a:latin typeface="+mn-lt"/>
          <a:ea typeface="+mn-ea"/>
          <a:cs typeface="+mn-cs"/>
        </a:defRPr>
      </a:lvl1pPr>
      <a:lvl2pPr marL="822960" indent="-274320" algn="l" rtl="0" eaLnBrk="0" fontAlgn="base" hangingPunct="0">
        <a:lnSpc>
          <a:spcPct val="90000"/>
        </a:lnSpc>
        <a:spcBef>
          <a:spcPts val="600"/>
        </a:spcBef>
        <a:spcAft>
          <a:spcPct val="0"/>
        </a:spcAft>
        <a:buFont typeface="Arial" panose="020B0604020202020204" pitchFamily="34" charset="0"/>
        <a:buChar char="•"/>
        <a:defRPr sz="2880" kern="1200">
          <a:solidFill>
            <a:schemeClr val="tx1"/>
          </a:solidFill>
          <a:latin typeface="+mn-lt"/>
          <a:ea typeface="+mn-ea"/>
          <a:cs typeface="+mn-cs"/>
        </a:defRPr>
      </a:lvl2pPr>
      <a:lvl3pPr marL="1371600" indent="-274320" algn="l" rtl="0" eaLnBrk="0" fontAlgn="base" hangingPunct="0">
        <a:lnSpc>
          <a:spcPct val="90000"/>
        </a:lnSpc>
        <a:spcBef>
          <a:spcPts val="600"/>
        </a:spcBef>
        <a:spcAft>
          <a:spcPct val="0"/>
        </a:spcAft>
        <a:buFont typeface="Arial" panose="020B0604020202020204" pitchFamily="34" charset="0"/>
        <a:buChar char="•"/>
        <a:defRPr sz="2400" kern="1200">
          <a:solidFill>
            <a:schemeClr val="tx1"/>
          </a:solidFill>
          <a:latin typeface="+mn-lt"/>
          <a:ea typeface="+mn-ea"/>
          <a:cs typeface="+mn-cs"/>
        </a:defRPr>
      </a:lvl3pPr>
      <a:lvl4pPr marL="1920240" indent="-274320" algn="l" rtl="0" eaLnBrk="0" fontAlgn="base" hangingPunct="0">
        <a:lnSpc>
          <a:spcPct val="90000"/>
        </a:lnSpc>
        <a:spcBef>
          <a:spcPts val="600"/>
        </a:spcBef>
        <a:spcAft>
          <a:spcPct val="0"/>
        </a:spcAft>
        <a:buFont typeface="Arial" panose="020B0604020202020204" pitchFamily="34" charset="0"/>
        <a:buChar char="•"/>
        <a:defRPr kern="1200">
          <a:solidFill>
            <a:schemeClr val="tx1"/>
          </a:solidFill>
          <a:latin typeface="+mn-lt"/>
          <a:ea typeface="+mn-ea"/>
          <a:cs typeface="+mn-cs"/>
        </a:defRPr>
      </a:lvl4pPr>
      <a:lvl5pPr marL="2468880" indent="-274320" algn="l" rtl="0" eaLnBrk="0" fontAlgn="base" hangingPunct="0">
        <a:lnSpc>
          <a:spcPct val="90000"/>
        </a:lnSpc>
        <a:spcBef>
          <a:spcPts val="600"/>
        </a:spcBef>
        <a:spcAft>
          <a:spcPct val="0"/>
        </a:spcAft>
        <a:buFont typeface="Arial" panose="020B0604020202020204" pitchFamily="34" charset="0"/>
        <a:buChar char="•"/>
        <a:defRPr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文本框 6"/>
          <p:cNvSpPr txBox="1"/>
          <p:nvPr userDrawn="1"/>
        </p:nvSpPr>
        <p:spPr>
          <a:xfrm>
            <a:off x="5181600" y="3962404"/>
            <a:ext cx="4267200" cy="338554"/>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zh-CN" altLang="en-US" sz="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sym typeface="+mn-ea"/>
              </a:rPr>
              <a:t>感谢您下载包图网平台上提供的</a:t>
            </a:r>
            <a:r>
              <a:rPr kumimoji="0" lang="en-US" altLang="zh-CN" sz="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sym typeface="+mn-ea"/>
              </a:rPr>
              <a:t>PPT</a:t>
            </a:r>
            <a:r>
              <a:rPr kumimoji="0" lang="zh-CN" altLang="en-US" sz="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sym typeface="+mn-ea"/>
              </a:rPr>
              <a:t>作品，为了您和包图网以及原创作者的利益，请勿复制、传播、销售，否则将承担法律责任！包图网将对作品进行维权，按照传播下载次数进行十倍的索取赔偿！</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sym typeface="+mn-ea"/>
              </a:rPr>
              <a:t>ibaotu.com</a:t>
            </a:r>
          </a:p>
        </p:txBody>
      </p:sp>
      <p:pic>
        <p:nvPicPr>
          <p:cNvPr id="3" name="Picture 2" descr="Shape&#10;&#10;Description automatically generated with medium confidence">
            <a:extLst>
              <a:ext uri="{FF2B5EF4-FFF2-40B4-BE49-F238E27FC236}">
                <a16:creationId xmlns:a16="http://schemas.microsoft.com/office/drawing/2014/main" id="{B3A59B98-861E-4F8B-964C-2ECB3CE6C6AE}"/>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183129" y="393700"/>
            <a:ext cx="1759862" cy="1955403"/>
          </a:xfrm>
          <a:prstGeom prst="rect">
            <a:avLst/>
          </a:prstGeom>
        </p:spPr>
      </p:pic>
    </p:spTree>
    <p:extLst>
      <p:ext uri="{BB962C8B-B14F-4D97-AF65-F5344CB8AC3E}">
        <p14:creationId xmlns:p14="http://schemas.microsoft.com/office/powerpoint/2010/main" val="2674767073"/>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jpeg"/><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3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8.xml"/><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24.xml"/><Relationship Id="rId7" Type="http://schemas.openxmlformats.org/officeDocument/2006/relationships/image" Target="../media/image19.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5" descr="attachme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4630400" cy="895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56B2FC77-A32C-400C-A08A-7EBB808D9C6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37722" y="332425"/>
            <a:ext cx="3629971" cy="2641875"/>
          </a:xfrm>
          <a:prstGeom prst="rect">
            <a:avLst/>
          </a:prstGeom>
        </p:spPr>
      </p:pic>
      <p:sp>
        <p:nvSpPr>
          <p:cNvPr id="6" name="Rectangle 5"/>
          <p:cNvSpPr/>
          <p:nvPr/>
        </p:nvSpPr>
        <p:spPr>
          <a:xfrm>
            <a:off x="220591" y="1964718"/>
            <a:ext cx="13030200" cy="2739211"/>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4800" b="1" kern="0" dirty="0">
                <a:solidFill>
                  <a:srgbClr val="FF0000"/>
                </a:solidFill>
                <a:latin typeface="Times New Roman" panose="02020603050405020304" pitchFamily="18" charset="0"/>
                <a:ea typeface="+mj-ea"/>
                <a:cs typeface="Times New Roman" panose="02020603050405020304" pitchFamily="18" charset="0"/>
              </a:rPr>
              <a:t>ĐẠO ĐỨC</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a:ln>
                  <a:noFill/>
                </a:ln>
                <a:solidFill>
                  <a:schemeClr val="tx2">
                    <a:lumMod val="60000"/>
                    <a:lumOff val="40000"/>
                  </a:schemeClr>
                </a:solidFill>
                <a:effectLst/>
                <a:uLnTx/>
                <a:uFillTx/>
                <a:latin typeface="Times New Roman" panose="02020603050405020304" pitchFamily="18" charset="0"/>
                <a:ea typeface="+mj-ea"/>
                <a:cs typeface="Times New Roman" panose="02020603050405020304" pitchFamily="18" charset="0"/>
              </a:rPr>
              <a:t>BÀI</a:t>
            </a:r>
            <a:r>
              <a:rPr kumimoji="0" lang="en-US" sz="4800" b="1" i="0" u="none" strike="noStrike" kern="0" cap="none" spc="0" normalizeH="0" noProof="0" dirty="0">
                <a:ln>
                  <a:noFill/>
                </a:ln>
                <a:solidFill>
                  <a:schemeClr val="tx2">
                    <a:lumMod val="60000"/>
                    <a:lumOff val="40000"/>
                  </a:schemeClr>
                </a:solidFill>
                <a:effectLst/>
                <a:uLnTx/>
                <a:uFillTx/>
                <a:latin typeface="Times New Roman" panose="02020603050405020304" pitchFamily="18" charset="0"/>
                <a:ea typeface="+mj-ea"/>
                <a:cs typeface="Times New Roman" panose="02020603050405020304" pitchFamily="18" charset="0"/>
              </a:rPr>
              <a:t> 7: KHÁM PHÁ BẢN THÂN ( TIẾT 1)</a:t>
            </a:r>
            <a:r>
              <a:rPr kumimoji="0" lang="en-US" sz="4800" b="1" i="0" u="none" strike="noStrike" kern="0" cap="none" spc="0" normalizeH="0" baseline="0" noProof="0" dirty="0">
                <a:ln>
                  <a:noFill/>
                </a:ln>
                <a:solidFill>
                  <a:schemeClr val="tx2">
                    <a:lumMod val="60000"/>
                    <a:lumOff val="40000"/>
                  </a:schemeClr>
                </a:solidFill>
                <a:effectLst/>
                <a:uLnTx/>
                <a:uFillTx/>
                <a:latin typeface="Times New Roman" panose="02020603050405020304" pitchFamily="18" charset="0"/>
                <a:ea typeface="+mj-ea"/>
                <a:cs typeface="Times New Roman" panose="02020603050405020304" pitchFamily="18" charset="0"/>
              </a:rPr>
              <a:t> </a:t>
            </a:r>
            <a:r>
              <a:rPr kumimoji="0" lang="en-US" sz="6200" b="1" i="0" u="none" strike="noStrike" kern="0" cap="none" spc="0" normalizeH="0" baseline="0" noProof="0" dirty="0">
                <a:ln>
                  <a:noFill/>
                </a:ln>
                <a:solidFill>
                  <a:prstClr val="white"/>
                </a:solidFill>
                <a:effectLst/>
                <a:uLnTx/>
                <a:uFillTx/>
                <a:latin typeface="Times New Roman" panose="02020603050405020304" pitchFamily="18" charset="0"/>
                <a:ea typeface="+mj-ea"/>
                <a:cs typeface="Times New Roman" panose="02020603050405020304" pitchFamily="18" charset="0"/>
              </a:rPr>
              <a:t>7 : KHÁM PHÁ BẢN THÂN</a:t>
            </a:r>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2243673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3" name="Con Chim Vành Khuyên [Official Full HD]......">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8491" y="352697"/>
            <a:ext cx="14217406" cy="8791303"/>
          </a:xfrm>
          <a:prstGeom prst="rect">
            <a:avLst/>
          </a:prstGeom>
        </p:spPr>
      </p:pic>
      <p:pic>
        <p:nvPicPr>
          <p:cNvPr id="7" name="Picture 6"/>
          <p:cNvPicPr>
            <a:picLocks noChangeAspect="1"/>
          </p:cNvPicPr>
          <p:nvPr/>
        </p:nvPicPr>
        <p:blipFill>
          <a:blip r:embed="rId5"/>
          <a:stretch>
            <a:fillRect/>
          </a:stretch>
        </p:blipFill>
        <p:spPr>
          <a:xfrm>
            <a:off x="0" y="0"/>
            <a:ext cx="14630400" cy="8267700"/>
          </a:xfrm>
          <a:prstGeom prst="rect">
            <a:avLst/>
          </a:prstGeom>
        </p:spPr>
      </p:pic>
    </p:spTree>
    <p:extLst>
      <p:ext uri="{BB962C8B-B14F-4D97-AF65-F5344CB8AC3E}">
        <p14:creationId xmlns:p14="http://schemas.microsoft.com/office/powerpoint/2010/main" val="218666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xit" presetSubtype="0" fill="hold" nodeType="clickEffect">
                                  <p:stCondLst>
                                    <p:cond delay="0"/>
                                  </p:stCondLst>
                                  <p:childTnLst>
                                    <p:anim calcmode="lin" valueType="num">
                                      <p:cBhvr>
                                        <p:cTn id="6" dur="1000"/>
                                        <p:tgtEl>
                                          <p:spTgt spid="7"/>
                                        </p:tgtEl>
                                        <p:attrNameLst>
                                          <p:attrName>ppt_w</p:attrName>
                                        </p:attrNameLst>
                                      </p:cBhvr>
                                      <p:tavLst>
                                        <p:tav tm="0">
                                          <p:val>
                                            <p:strVal val="ppt_w"/>
                                          </p:val>
                                        </p:tav>
                                        <p:tav tm="100000">
                                          <p:val>
                                            <p:fltVal val="0"/>
                                          </p:val>
                                        </p:tav>
                                      </p:tavLst>
                                    </p:anim>
                                    <p:anim calcmode="lin" valueType="num">
                                      <p:cBhvr>
                                        <p:cTn id="7" dur="1000"/>
                                        <p:tgtEl>
                                          <p:spTgt spid="7"/>
                                        </p:tgtEl>
                                        <p:attrNameLst>
                                          <p:attrName>ppt_h</p:attrName>
                                        </p:attrNameLst>
                                      </p:cBhvr>
                                      <p:tavLst>
                                        <p:tav tm="0">
                                          <p:val>
                                            <p:strVal val="ppt_h"/>
                                          </p:val>
                                        </p:tav>
                                        <p:tav tm="100000">
                                          <p:val>
                                            <p:fltVal val="0"/>
                                          </p:val>
                                        </p:tav>
                                      </p:tavLst>
                                    </p:anim>
                                    <p:anim calcmode="lin" valueType="num">
                                      <p:cBhvr>
                                        <p:cTn id="8" dur="1000"/>
                                        <p:tgtEl>
                                          <p:spTgt spid="7"/>
                                        </p:tgtEl>
                                        <p:attrNameLst>
                                          <p:attrName>style.rotation</p:attrName>
                                        </p:attrNameLst>
                                      </p:cBhvr>
                                      <p:tavLst>
                                        <p:tav tm="0">
                                          <p:val>
                                            <p:fltVal val="0"/>
                                          </p:val>
                                        </p:tav>
                                        <p:tav tm="100000">
                                          <p:val>
                                            <p:fltVal val="90"/>
                                          </p:val>
                                        </p:tav>
                                      </p:tavLst>
                                    </p:anim>
                                    <p:animEffect transition="out" filter="fade">
                                      <p:cBhvr>
                                        <p:cTn id="9" dur="1000"/>
                                        <p:tgtEl>
                                          <p:spTgt spid="7"/>
                                        </p:tgtEl>
                                      </p:cBhvr>
                                    </p:animEffect>
                                    <p:set>
                                      <p:cBhvr>
                                        <p:cTn id="10" dur="1" fill="hold">
                                          <p:stCondLst>
                                            <p:cond delay="999"/>
                                          </p:stCondLst>
                                        </p:cTn>
                                        <p:tgtEl>
                                          <p:spTgt spid="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1503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3"/>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alphaModFix amt="53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9" name="图片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2201772" y="4768361"/>
            <a:ext cx="3906727" cy="4793083"/>
          </a:xfrm>
          <a:prstGeom prst="rect">
            <a:avLst/>
          </a:prstGeom>
        </p:spPr>
      </p:pic>
      <p:pic>
        <p:nvPicPr>
          <p:cNvPr id="10" name="图片 9">
            <a:extLst>
              <a:ext uri="{FF2B5EF4-FFF2-40B4-BE49-F238E27FC236}">
                <a16:creationId xmlns:a16="http://schemas.microsoft.com/office/drawing/2014/main" id="{9DCD99C7-E232-436A-A868-F213820D379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2786211" y="-407253"/>
            <a:ext cx="2316047" cy="2733963"/>
          </a:xfrm>
          <a:prstGeom prst="rect">
            <a:avLst/>
          </a:prstGeom>
        </p:spPr>
      </p:pic>
      <p:pic>
        <p:nvPicPr>
          <p:cNvPr id="6" name="图片 15"/>
          <p:cNvPicPr>
            <a:picLocks noChangeAspect="1"/>
          </p:cNvPicPr>
          <p:nvPr/>
        </p:nvPicPr>
        <p:blipFill>
          <a:blip r:embed="rId6"/>
          <a:stretch>
            <a:fillRect/>
          </a:stretch>
        </p:blipFill>
        <p:spPr>
          <a:xfrm>
            <a:off x="-479112" y="-407253"/>
            <a:ext cx="2603219" cy="2243523"/>
          </a:xfrm>
          <a:prstGeom prst="rect">
            <a:avLst/>
          </a:prstGeom>
        </p:spPr>
      </p:pic>
      <p:pic>
        <p:nvPicPr>
          <p:cNvPr id="8" name="图片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319394" y="4768361"/>
            <a:ext cx="3906727" cy="4793083"/>
          </a:xfrm>
          <a:prstGeom prst="rect">
            <a:avLst/>
          </a:prstGeom>
        </p:spPr>
      </p:pic>
      <p:pic>
        <p:nvPicPr>
          <p:cNvPr id="12" name="Picture 11"/>
          <p:cNvPicPr>
            <a:picLocks noChangeAspect="1"/>
          </p:cNvPicPr>
          <p:nvPr/>
        </p:nvPicPr>
        <p:blipFill>
          <a:blip r:embed="rId7"/>
          <a:stretch>
            <a:fillRect/>
          </a:stretch>
        </p:blipFill>
        <p:spPr>
          <a:xfrm rot="16200000">
            <a:off x="3735647" y="-837199"/>
            <a:ext cx="7439025" cy="121920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3"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29754" y="376370"/>
            <a:ext cx="2862124" cy="975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0001548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noChangeArrowheads="1"/>
          </p:cNvSpPr>
          <p:nvPr>
            <p:ph type="title"/>
          </p:nvPr>
        </p:nvSpPr>
        <p:spPr/>
        <p:txBody>
          <a:bodyPr/>
          <a:lstStyle/>
          <a:p>
            <a:endParaRPr lang="en-US" altLang="en-US"/>
          </a:p>
        </p:txBody>
      </p:sp>
      <p:sp>
        <p:nvSpPr>
          <p:cNvPr id="29699" name="Content Placeholder 2"/>
          <p:cNvSpPr>
            <a:spLocks noGrp="1" noChangeArrowheads="1"/>
          </p:cNvSpPr>
          <p:nvPr>
            <p:ph idx="1"/>
          </p:nvPr>
        </p:nvSpPr>
        <p:spPr/>
        <p:txBody>
          <a:bodyPr/>
          <a:lstStyle/>
          <a:p>
            <a:endParaRPr lang="en-US" altLang="en-US"/>
          </a:p>
        </p:txBody>
      </p:sp>
      <p:pic>
        <p:nvPicPr>
          <p:cNvPr id="29700" name="Picture 3"/>
          <p:cNvPicPr>
            <a:picLocks noChangeAspect="1"/>
          </p:cNvPicPr>
          <p:nvPr/>
        </p:nvPicPr>
        <p:blipFill>
          <a:blip r:embed="rId2">
            <a:extLst>
              <a:ext uri="{28A0092B-C50C-407E-A947-70E740481C1C}">
                <a14:useLocalDpi xmlns:a14="http://schemas.microsoft.com/office/drawing/2010/main" val="0"/>
              </a:ext>
            </a:extLst>
          </a:blip>
          <a:srcRect l="31413" t="31334" r="17336" b="22607"/>
          <a:stretch>
            <a:fillRect/>
          </a:stretch>
        </p:blipFill>
        <p:spPr bwMode="auto">
          <a:xfrm>
            <a:off x="0" y="-641306"/>
            <a:ext cx="14630400" cy="9328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9914"/>
            <a:ext cx="2120209" cy="1221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4"/>
          <a:stretch>
            <a:fillRect/>
          </a:stretch>
        </p:blipFill>
        <p:spPr>
          <a:xfrm>
            <a:off x="-646044" y="1370542"/>
            <a:ext cx="13069957" cy="8945458"/>
          </a:xfrm>
          <a:prstGeom prst="rect">
            <a:avLst/>
          </a:prstGeom>
        </p:spPr>
      </p:pic>
      <p:sp>
        <p:nvSpPr>
          <p:cNvPr id="2" name="Cloud Callout 1"/>
          <p:cNvSpPr/>
          <p:nvPr/>
        </p:nvSpPr>
        <p:spPr>
          <a:xfrm>
            <a:off x="2080520" y="486834"/>
            <a:ext cx="4253811" cy="2786063"/>
          </a:xfrm>
          <a:prstGeom prst="cloudCallout">
            <a:avLst>
              <a:gd name="adj1" fmla="val -30179"/>
              <a:gd name="adj2" fmla="val 63214"/>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solidFill>
                  <a:schemeClr val="tx1"/>
                </a:solidFill>
                <a:latin typeface="Times New Roman" panose="02020603050405020304" pitchFamily="18" charset="0"/>
                <a:cs typeface="Times New Roman" panose="02020603050405020304" pitchFamily="18" charset="0"/>
              </a:rPr>
              <a:t>Điểm</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mạnh</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của</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tớ</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là</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Điểm</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yếu</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của</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tớ</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là</a:t>
            </a:r>
            <a:r>
              <a:rPr lang="en-US" sz="2800" b="1" dirty="0">
                <a:solidFill>
                  <a:schemeClr val="tx1"/>
                </a:solidFill>
                <a:latin typeface="Times New Roman" panose="02020603050405020304" pitchFamily="18" charset="0"/>
                <a:cs typeface="Times New Roman" panose="02020603050405020304" pitchFamily="18" charset="0"/>
              </a:rPr>
              <a:t>…….</a:t>
            </a:r>
            <a:r>
              <a:rPr lang="en-US" sz="2800" b="1" dirty="0" err="1">
                <a:solidFill>
                  <a:schemeClr val="tx1"/>
                </a:solidFill>
                <a:latin typeface="Times New Roman" panose="02020603050405020304" pitchFamily="18" charset="0"/>
                <a:cs typeface="Times New Roman" panose="02020603050405020304" pitchFamily="18" charset="0"/>
              </a:rPr>
              <a:t>Tớ</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sẽ</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cố</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gắng</a:t>
            </a:r>
            <a:r>
              <a:rPr lang="en-US" sz="2800" b="1" dirty="0">
                <a:solidFill>
                  <a:schemeClr val="tx1"/>
                </a:solidFill>
                <a:latin typeface="Times New Roman" panose="02020603050405020304" pitchFamily="18" charset="0"/>
                <a:cs typeface="Times New Roman" panose="02020603050405020304" pitchFamily="18" charset="0"/>
              </a:rPr>
              <a:t> ……</a:t>
            </a:r>
          </a:p>
          <a:p>
            <a:pPr algn="ctr"/>
            <a:endParaRPr lang="en-US" dirty="0"/>
          </a:p>
        </p:txBody>
      </p:sp>
      <p:sp>
        <p:nvSpPr>
          <p:cNvPr id="3" name="Cloud Callout 2"/>
          <p:cNvSpPr/>
          <p:nvPr/>
        </p:nvSpPr>
        <p:spPr>
          <a:xfrm rot="20773445">
            <a:off x="11284013" y="1033635"/>
            <a:ext cx="4517701" cy="3105278"/>
          </a:xfrm>
          <a:prstGeom prst="cloudCallout">
            <a:avLst>
              <a:gd name="adj1" fmla="val -87586"/>
              <a:gd name="adj2" fmla="val 7035"/>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2800" b="1" dirty="0" err="1">
                <a:solidFill>
                  <a:schemeClr val="tx1"/>
                </a:solidFill>
                <a:latin typeface="Times New Roman" panose="02020603050405020304" pitchFamily="18" charset="0"/>
                <a:cs typeface="Times New Roman" panose="02020603050405020304" pitchFamily="18" charset="0"/>
              </a:rPr>
              <a:t>Điểm</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mạnh</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của</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tớ</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là</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Điểm</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yếu</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của</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tớ</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là</a:t>
            </a:r>
            <a:r>
              <a:rPr lang="en-US" sz="2800" b="1" dirty="0">
                <a:solidFill>
                  <a:schemeClr val="tx1"/>
                </a:solidFill>
                <a:latin typeface="Times New Roman" panose="02020603050405020304" pitchFamily="18" charset="0"/>
                <a:cs typeface="Times New Roman" panose="02020603050405020304" pitchFamily="18" charset="0"/>
              </a:rPr>
              <a:t>…….</a:t>
            </a:r>
            <a:r>
              <a:rPr lang="en-US" sz="2800" b="1" dirty="0" err="1">
                <a:solidFill>
                  <a:schemeClr val="tx1"/>
                </a:solidFill>
                <a:latin typeface="Times New Roman" panose="02020603050405020304" pitchFamily="18" charset="0"/>
                <a:cs typeface="Times New Roman" panose="02020603050405020304" pitchFamily="18" charset="0"/>
              </a:rPr>
              <a:t>Tớ</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sẽ</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cố</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gắng</a:t>
            </a:r>
            <a:r>
              <a:rPr lang="en-US" sz="2800" b="1" dirty="0">
                <a:solidFill>
                  <a:schemeClr val="tx1"/>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0170326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3"/>
          <p:cNvPicPr>
            <a:picLocks noChangeAspect="1" noChangeArrowheads="1"/>
          </p:cNvPicPr>
          <p:nvPr/>
        </p:nvPicPr>
        <p:blipFill>
          <a:blip r:embed="rId4">
            <a:extLst>
              <a:ext uri="{28A0092B-C50C-407E-A947-70E740481C1C}">
                <a14:useLocalDpi xmlns:a14="http://schemas.microsoft.com/office/drawing/2010/main" val="0"/>
              </a:ext>
            </a:extLst>
          </a:blip>
          <a:srcRect r="7643"/>
          <a:stretch>
            <a:fillRect/>
          </a:stretch>
        </p:blipFill>
        <p:spPr bwMode="auto">
          <a:xfrm>
            <a:off x="7315200" y="1550670"/>
            <a:ext cx="7317106" cy="7157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3" name="图片 49155" descr="1-47"/>
          <p:cNvPicPr>
            <a:picLocks noChangeAspect="1"/>
          </p:cNvPicPr>
          <p:nvPr/>
        </p:nvPicPr>
        <p:blipFill>
          <a:blip r:embed="rId5">
            <a:extLst>
              <a:ext uri="{28A0092B-C50C-407E-A947-70E740481C1C}">
                <a14:useLocalDpi xmlns:a14="http://schemas.microsoft.com/office/drawing/2010/main" val="0"/>
              </a:ext>
            </a:extLst>
          </a:blip>
          <a:srcRect l="5074" t="94388"/>
          <a:stretch>
            <a:fillRect/>
          </a:stretch>
        </p:blipFill>
        <p:spPr bwMode="auto">
          <a:xfrm>
            <a:off x="266755" y="7831820"/>
            <a:ext cx="14601826" cy="1410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Rounded Corners 5"/>
          <p:cNvSpPr/>
          <p:nvPr/>
        </p:nvSpPr>
        <p:spPr>
          <a:xfrm>
            <a:off x="2106930" y="10467976"/>
            <a:ext cx="13571220" cy="675322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097280" eaLnBrk="0" fontAlgn="base" hangingPunct="0">
              <a:spcBef>
                <a:spcPct val="0"/>
              </a:spcBef>
              <a:spcAft>
                <a:spcPct val="0"/>
              </a:spcAft>
              <a:defRPr/>
            </a:pPr>
            <a:endParaRPr lang="en-US" sz="2160">
              <a:solidFill>
                <a:prstClr val="white"/>
              </a:solidFill>
              <a:latin typeface="Calibri" panose="020F0502020204030204"/>
            </a:endParaRPr>
          </a:p>
        </p:txBody>
      </p:sp>
      <p:pic>
        <p:nvPicPr>
          <p:cNvPr id="30725" name="图片 49157" descr="1-5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46685" y="5835016"/>
            <a:ext cx="2825116" cy="3044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8150" y="0"/>
            <a:ext cx="3166110" cy="1337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7" name="TextBox 9"/>
          <p:cNvSpPr txBox="1">
            <a:spLocks noChangeArrowheads="1"/>
          </p:cNvSpPr>
          <p:nvPr/>
        </p:nvSpPr>
        <p:spPr bwMode="auto">
          <a:xfrm>
            <a:off x="621028" y="1718919"/>
            <a:ext cx="7451816" cy="2160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1097280" eaLnBrk="0" fontAlgn="base" hangingPunct="0">
              <a:spcBef>
                <a:spcPct val="0"/>
              </a:spcBef>
              <a:spcAft>
                <a:spcPct val="0"/>
              </a:spcAft>
            </a:pPr>
            <a:r>
              <a:rPr lang="en-US" altLang="en-US" sz="3360" b="1" dirty="0"/>
              <a:t>Hãy nhớ lại những lần em thành công và thấy tự hào về bản thân, sau đó viết vào một mảnh giấy hình bông hoa để dán lên “Cây thành công”.</a:t>
            </a:r>
          </a:p>
        </p:txBody>
      </p:sp>
      <p:pic>
        <p:nvPicPr>
          <p:cNvPr id="8" name="[KARAOKE] VÀO RỪNG HOA (mp3cut.net)">
            <a:hlinkClick r:id="" action="ppaction://media"/>
            <a:extLst>
              <a:ext uri="{FF2B5EF4-FFF2-40B4-BE49-F238E27FC236}">
                <a16:creationId xmlns:a16="http://schemas.microsoft.com/office/drawing/2014/main" id="{3917BC48-EBF9-4E28-C3B7-66634430742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50587" y="7258794"/>
            <a:ext cx="779781" cy="649817"/>
          </a:xfrm>
          <a:prstGeom prst="rect">
            <a:avLst/>
          </a:prstGeom>
        </p:spPr>
      </p:pic>
    </p:spTree>
    <p:extLst>
      <p:ext uri="{BB962C8B-B14F-4D97-AF65-F5344CB8AC3E}">
        <p14:creationId xmlns:p14="http://schemas.microsoft.com/office/powerpoint/2010/main" val="401826321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0727"/>
                                        </p:tgtEl>
                                        <p:attrNameLst>
                                          <p:attrName>style.visibility</p:attrName>
                                        </p:attrNameLst>
                                      </p:cBhvr>
                                      <p:to>
                                        <p:strVal val="visible"/>
                                      </p:to>
                                    </p:set>
                                    <p:animEffect transition="in" filter="fade">
                                      <p:cBhvr>
                                        <p:cTn id="7" dur="1000"/>
                                        <p:tgtEl>
                                          <p:spTgt spid="30727"/>
                                        </p:tgtEl>
                                      </p:cBhvr>
                                    </p:animEffect>
                                    <p:anim calcmode="lin" valueType="num">
                                      <p:cBhvr>
                                        <p:cTn id="8" dur="1000" fill="hold"/>
                                        <p:tgtEl>
                                          <p:spTgt spid="30727"/>
                                        </p:tgtEl>
                                        <p:attrNameLst>
                                          <p:attrName>ppt_x</p:attrName>
                                        </p:attrNameLst>
                                      </p:cBhvr>
                                      <p:tavLst>
                                        <p:tav tm="0">
                                          <p:val>
                                            <p:strVal val="#ppt_x"/>
                                          </p:val>
                                        </p:tav>
                                        <p:tav tm="100000">
                                          <p:val>
                                            <p:strVal val="#ppt_x"/>
                                          </p:val>
                                        </p:tav>
                                      </p:tavLst>
                                    </p:anim>
                                    <p:anim calcmode="lin" valueType="num">
                                      <p:cBhvr>
                                        <p:cTn id="9" dur="1000" fill="hold"/>
                                        <p:tgtEl>
                                          <p:spTgt spid="307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30722"/>
                                        </p:tgtEl>
                                        <p:attrNameLst>
                                          <p:attrName>style.visibility</p:attrName>
                                        </p:attrNameLst>
                                      </p:cBhvr>
                                      <p:to>
                                        <p:strVal val="visible"/>
                                      </p:to>
                                    </p:set>
                                    <p:animEffect transition="in" filter="circle(in)">
                                      <p:cBhvr>
                                        <p:cTn id="14" dur="2000"/>
                                        <p:tgtEl>
                                          <p:spTgt spid="30722"/>
                                        </p:tgtEl>
                                      </p:cBhvr>
                                    </p:animEffect>
                                  </p:childTnLst>
                                </p:cTn>
                              </p:par>
                              <p:par>
                                <p:cTn id="15" presetID="1" presetClass="mediacall" presetSubtype="0" fill="hold" nodeType="withEffect">
                                  <p:stCondLst>
                                    <p:cond delay="0"/>
                                  </p:stCondLst>
                                  <p:childTnLst>
                                    <p:cmd type="call" cmd="playFrom(0.0)">
                                      <p:cBhvr>
                                        <p:cTn id="16" dur="66795" fill="hold"/>
                                        <p:tgtEl>
                                          <p:spTgt spid="8"/>
                                        </p:tgtEl>
                                      </p:cBhvr>
                                    </p:cmd>
                                  </p:childTnLst>
                                </p:cTn>
                              </p:par>
                            </p:childTnLst>
                          </p:cTn>
                        </p:par>
                      </p:childTnLst>
                    </p:cTn>
                  </p:par>
                  <p:par>
                    <p:cTn id="17" fill="hold">
                      <p:stCondLst>
                        <p:cond delay="indefinite"/>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mute="1">
                <p:cTn id="21" fill="hold" display="0">
                  <p:stCondLst>
                    <p:cond delay="indefinite"/>
                  </p:stCondLst>
                  <p:endCondLst>
                    <p:cond evt="onStopAudio" delay="0">
                      <p:tgtEl>
                        <p:sldTgt/>
                      </p:tgtEl>
                    </p:cond>
                  </p:endCondLst>
                </p:cTn>
                <p:tgtEl>
                  <p:spTgt spid="8"/>
                </p:tgtEl>
              </p:cMediaNode>
            </p:audio>
          </p:childTnLst>
        </p:cTn>
      </p:par>
    </p:tnLst>
    <p:bldLst>
      <p:bldP spid="3072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5FD26D33-B1F0-41D2-ACF9-226A7D23E6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46" y="1654"/>
            <a:ext cx="14625110" cy="9140693"/>
          </a:xfrm>
          <a:prstGeom prst="rect">
            <a:avLst/>
          </a:prstGeom>
        </p:spPr>
      </p:pic>
      <p:sp>
        <p:nvSpPr>
          <p:cNvPr id="3" name="TextBox 2"/>
          <p:cNvSpPr txBox="1"/>
          <p:nvPr/>
        </p:nvSpPr>
        <p:spPr>
          <a:xfrm>
            <a:off x="480850" y="1423474"/>
            <a:ext cx="13984013" cy="3323987"/>
          </a:xfrm>
          <a:prstGeom prst="rect">
            <a:avLst/>
          </a:prstGeom>
          <a:noFill/>
        </p:spPr>
        <p:txBody>
          <a:bodyPr wrap="square" lIns="0" tIns="0" rIns="0" bIns="0" rtlCol="0">
            <a:prstTxWarp prst="textPlain">
              <a:avLst/>
            </a:prstTxWarp>
            <a:spAutoFit/>
          </a:bodyPr>
          <a:lstStyle/>
          <a:p>
            <a:pPr algn="ctr"/>
            <a:r>
              <a:rPr lang="en-US" sz="5400" b="1" dirty="0">
                <a:solidFill>
                  <a:srgbClr val="FF0000"/>
                </a:solidFill>
                <a:effectLst>
                  <a:outerShdw blurRad="63500" sx="102000" sy="102000" algn="ctr" rotWithShape="0">
                    <a:prstClr val="black">
                      <a:alpha val="40000"/>
                    </a:prstClr>
                  </a:outerShdw>
                </a:effectLst>
                <a:latin typeface="Segoe Print" pitchFamily="2" charset="0"/>
              </a:rPr>
              <a:t>KÍNH CHÚC </a:t>
            </a:r>
          </a:p>
          <a:p>
            <a:pPr algn="ctr"/>
            <a:r>
              <a:rPr lang="en-US" sz="5400" b="1" dirty="0">
                <a:solidFill>
                  <a:srgbClr val="FF0000"/>
                </a:solidFill>
                <a:effectLst>
                  <a:outerShdw blurRad="63500" sx="102000" sy="102000" algn="ctr" rotWithShape="0">
                    <a:prstClr val="black">
                      <a:alpha val="40000"/>
                    </a:prstClr>
                  </a:outerShdw>
                </a:effectLst>
                <a:latin typeface="Segoe Print" pitchFamily="2" charset="0"/>
              </a:rPr>
              <a:t>CÁC THẦY CÔ MẠNH KHỎE</a:t>
            </a:r>
            <a:endParaRPr lang="en-GB" sz="5400" b="1" dirty="0">
              <a:solidFill>
                <a:srgbClr val="FF0000"/>
              </a:solidFill>
              <a:effectLst>
                <a:outerShdw blurRad="63500" sx="102000" sy="102000" algn="ctr" rotWithShape="0">
                  <a:prstClr val="black">
                    <a:alpha val="40000"/>
                  </a:prstClr>
                </a:outerShdw>
              </a:effectLst>
              <a:latin typeface="Segoe Print" pitchFamily="2" charset="0"/>
            </a:endParaRPr>
          </a:p>
        </p:txBody>
      </p:sp>
    </p:spTree>
    <p:extLst>
      <p:ext uri="{BB962C8B-B14F-4D97-AF65-F5344CB8AC3E}">
        <p14:creationId xmlns:p14="http://schemas.microsoft.com/office/powerpoint/2010/main" val="125407405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1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6426</TotalTime>
  <Words>96</Words>
  <Application>Microsoft Office PowerPoint</Application>
  <PresentationFormat>Custom</PresentationFormat>
  <Paragraphs>9</Paragraphs>
  <Slides>6</Slides>
  <Notes>2</Notes>
  <HiddenSlides>0</HiddenSlides>
  <MMClips>2</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6</vt:i4>
      </vt:variant>
    </vt:vector>
  </HeadingPairs>
  <TitlesOfParts>
    <vt:vector size="19" baseType="lpstr">
      <vt:lpstr>等线</vt:lpstr>
      <vt:lpstr>微软雅黑</vt:lpstr>
      <vt:lpstr>#9Slide02 Noi dung dai</vt:lpstr>
      <vt:lpstr>#9Slide02 Tieu de dai</vt:lpstr>
      <vt:lpstr>Arial</vt:lpstr>
      <vt:lpstr>Calibri</vt:lpstr>
      <vt:lpstr>Calibri Light</vt:lpstr>
      <vt:lpstr>Segoe Print</vt:lpstr>
      <vt:lpstr>Times New Roman</vt:lpstr>
      <vt:lpstr>1_Office Theme</vt:lpstr>
      <vt:lpstr>Office Theme</vt:lpstr>
      <vt:lpstr>3_Office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186</cp:revision>
  <dcterms:created xsi:type="dcterms:W3CDTF">2022-07-21T01:10:23Z</dcterms:created>
  <dcterms:modified xsi:type="dcterms:W3CDTF">2025-02-14T02:45:06Z</dcterms:modified>
</cp:coreProperties>
</file>