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3" r:id="rId2"/>
  </p:sldMasterIdLst>
  <p:notesMasterIdLst>
    <p:notesMasterId r:id="rId18"/>
  </p:notesMasterIdLst>
  <p:sldIdLst>
    <p:sldId id="285" r:id="rId3"/>
    <p:sldId id="257" r:id="rId4"/>
    <p:sldId id="256" r:id="rId5"/>
    <p:sldId id="276" r:id="rId6"/>
    <p:sldId id="277" r:id="rId7"/>
    <p:sldId id="278" r:id="rId8"/>
    <p:sldId id="279" r:id="rId9"/>
    <p:sldId id="268" r:id="rId10"/>
    <p:sldId id="281" r:id="rId11"/>
    <p:sldId id="280" r:id="rId12"/>
    <p:sldId id="284" r:id="rId13"/>
    <p:sldId id="265" r:id="rId14"/>
    <p:sldId id="270" r:id="rId15"/>
    <p:sldId id="282" r:id="rId16"/>
    <p:sldId id="267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E6DC0"/>
    <a:srgbClr val="FDEFC2"/>
    <a:srgbClr val="FF5C57"/>
    <a:srgbClr val="FFF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61C83-F519-4CB7-B4AC-C414B8E82EA9}" type="datetimeFigureOut">
              <a:rPr lang="en-US" smtClean="0"/>
              <a:t>15/9/2024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EC417-0772-4438-8571-C5DD7DA4B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1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662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044588907"/>
      </p:ext>
    </p:extLst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ủ đề chính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Quicksand Medium" pitchFamily="2" charset="0"/>
              </a:rPr>
              <a:t>Tiếng Việt 2</a:t>
            </a:r>
          </a:p>
        </p:txBody>
      </p:sp>
      <p:sp>
        <p:nvSpPr>
          <p:cNvPr id="34" name="Quyển sách"/>
          <p:cNvSpPr>
            <a:spLocks noGrp="1"/>
          </p:cNvSpPr>
          <p:nvPr>
            <p:ph type="pic" sz="quarter" idx="14"/>
          </p:nvPr>
        </p:nvSpPr>
        <p:spPr>
          <a:xfrm>
            <a:off x="8793417" y="735641"/>
            <a:ext cx="2233179" cy="1317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1" name="Số tuần"/>
          <p:cNvSpPr>
            <a:spLocks noGrp="1"/>
          </p:cNvSpPr>
          <p:nvPr>
            <p:ph type="body" sz="quarter" idx="16"/>
          </p:nvPr>
        </p:nvSpPr>
        <p:spPr>
          <a:xfrm>
            <a:off x="9935273" y="879886"/>
            <a:ext cx="561372" cy="775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4933" b="1" baseline="0" smtClean="0">
                <a:solidFill>
                  <a:srgbClr val="D22229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uần"/>
          <p:cNvSpPr>
            <a:spLocks noGrp="1"/>
          </p:cNvSpPr>
          <p:nvPr>
            <p:ph type="body" sz="quarter" idx="15"/>
          </p:nvPr>
        </p:nvSpPr>
        <p:spPr>
          <a:xfrm>
            <a:off x="9122477" y="853534"/>
            <a:ext cx="827471" cy="387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2133" b="1" baseline="0" smtClean="0">
                <a:solidFill>
                  <a:srgbClr val="0F943E"/>
                </a:solidFill>
                <a:latin typeface="VNI-Avo" pitchFamily="2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hủ đề"/>
          <p:cNvSpPr>
            <a:spLocks noGrp="1"/>
          </p:cNvSpPr>
          <p:nvPr>
            <p:ph type="body" sz="quarter" idx="11"/>
          </p:nvPr>
        </p:nvSpPr>
        <p:spPr>
          <a:xfrm>
            <a:off x="1356434" y="229344"/>
            <a:ext cx="184731" cy="664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4133" baseline="0">
                <a:solidFill>
                  <a:schemeClr val="bg1"/>
                </a:solidFill>
                <a:latin typeface="Averta Std CY Bold" panose="00000800000000000000" pitchFamily="50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9" name="Hình nền"/>
          <p:cNvSpPr>
            <a:spLocks noGrp="1"/>
          </p:cNvSpPr>
          <p:nvPr>
            <p:ph type="pic" sz="quarter" idx="10"/>
          </p:nvPr>
        </p:nvSpPr>
        <p:spPr>
          <a:xfrm>
            <a:off x="0" y="-965653"/>
            <a:ext cx="12192000" cy="2777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2" name="Banner"/>
          <p:cNvSpPr>
            <a:spLocks noGrp="1"/>
          </p:cNvSpPr>
          <p:nvPr>
            <p:ph type="pic" sz="quarter" idx="13"/>
          </p:nvPr>
        </p:nvSpPr>
        <p:spPr>
          <a:xfrm>
            <a:off x="2706981" y="1089921"/>
            <a:ext cx="5437632" cy="1438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0" name="Hoa hướng dương"/>
          <p:cNvSpPr>
            <a:spLocks noGrp="1"/>
          </p:cNvSpPr>
          <p:nvPr>
            <p:ph type="pic" sz="quarter" idx="12"/>
          </p:nvPr>
        </p:nvSpPr>
        <p:spPr>
          <a:xfrm>
            <a:off x="2205537" y="924915"/>
            <a:ext cx="2109216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7" name="Tên bài"/>
          <p:cNvSpPr>
            <a:spLocks noGrp="1"/>
          </p:cNvSpPr>
          <p:nvPr>
            <p:ph type="body" sz="quarter" idx="18"/>
          </p:nvPr>
        </p:nvSpPr>
        <p:spPr>
          <a:xfrm>
            <a:off x="4531432" y="1659413"/>
            <a:ext cx="784189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3600" b="1" baseline="0">
                <a:solidFill>
                  <a:srgbClr val="732913"/>
                </a:solidFill>
                <a:latin typeface="Averta Std CY Bold" panose="00000800000000000000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Bài số"/>
          <p:cNvSpPr>
            <a:spLocks noGrp="1"/>
          </p:cNvSpPr>
          <p:nvPr>
            <p:ph type="body" sz="quarter" idx="21"/>
          </p:nvPr>
        </p:nvSpPr>
        <p:spPr>
          <a:xfrm>
            <a:off x="2933778" y="1394275"/>
            <a:ext cx="652743" cy="850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spcBef>
                <a:spcPts val="0"/>
              </a:spcBef>
              <a:buNone/>
              <a:defRPr lang="en-US" sz="2800" b="1">
                <a:solidFill>
                  <a:schemeClr val="bg1"/>
                </a:solidFill>
                <a:latin typeface="Averta Std CY Bold" panose="00000800000000000000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6" name="Nội dung"/>
          <p:cNvSpPr>
            <a:spLocks noGrp="1"/>
          </p:cNvSpPr>
          <p:nvPr>
            <p:ph type="body" sz="quarter" idx="19"/>
          </p:nvPr>
        </p:nvSpPr>
        <p:spPr>
          <a:xfrm>
            <a:off x="1622331" y="3218515"/>
            <a:ext cx="9404263" cy="55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3333" b="1">
                <a:latin typeface="Averta Std CY Bold" panose="00000800000000000000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hình 1"/>
          <p:cNvSpPr>
            <a:spLocks noGrp="1"/>
          </p:cNvSpPr>
          <p:nvPr>
            <p:ph type="pic" sz="quarter" idx="22"/>
          </p:nvPr>
        </p:nvSpPr>
        <p:spPr>
          <a:xfrm>
            <a:off x="144946" y="2528577"/>
            <a:ext cx="5764737" cy="4023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hình 2"/>
          <p:cNvSpPr>
            <a:spLocks noGrp="1" noChangeAspect="1"/>
          </p:cNvSpPr>
          <p:nvPr>
            <p:ph type="pic" sz="quarter" idx="23"/>
          </p:nvPr>
        </p:nvSpPr>
        <p:spPr>
          <a:xfrm>
            <a:off x="6096007" y="2528577"/>
            <a:ext cx="5951060" cy="4023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5936137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257578" y="211820"/>
            <a:ext cx="11690680" cy="64138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825" y="319088"/>
            <a:ext cx="2238375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2513"/>
            <a:ext cx="8272463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931988"/>
            <a:ext cx="18542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1502">
            <a:off x="531813" y="360363"/>
            <a:ext cx="1973262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249238"/>
            <a:ext cx="1739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3"/>
          <p:cNvGrpSpPr>
            <a:grpSpLocks/>
          </p:cNvGrpSpPr>
          <p:nvPr userDrawn="1"/>
        </p:nvGrpSpPr>
        <p:grpSpPr bwMode="auto">
          <a:xfrm>
            <a:off x="2208213" y="1338263"/>
            <a:ext cx="7775575" cy="3263900"/>
            <a:chOff x="2334419" y="1503963"/>
            <a:chExt cx="7774776" cy="3264236"/>
          </a:xfrm>
        </p:grpSpPr>
        <p:sp>
          <p:nvSpPr>
            <p:cNvPr id="8" name="矩形: 圆角 1"/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" name="矩形: 圆角 18"/>
            <p:cNvSpPr/>
            <p:nvPr userDrawn="1"/>
          </p:nvSpPr>
          <p:spPr>
            <a:xfrm>
              <a:off x="2591568" y="1689719"/>
              <a:ext cx="7260479" cy="2870495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0" name="组合 11"/>
          <p:cNvGrpSpPr>
            <a:grpSpLocks/>
          </p:cNvGrpSpPr>
          <p:nvPr userDrawn="1"/>
        </p:nvGrpSpPr>
        <p:grpSpPr bwMode="auto">
          <a:xfrm>
            <a:off x="3259138" y="0"/>
            <a:ext cx="5673725" cy="2028825"/>
            <a:chOff x="3243995" y="165899"/>
            <a:chExt cx="5674655" cy="2028074"/>
          </a:xfrm>
        </p:grpSpPr>
        <p:grpSp>
          <p:nvGrpSpPr>
            <p:cNvPr id="11" name="组合 33"/>
            <p:cNvGrpSpPr>
              <a:grpSpLocks/>
            </p:cNvGrpSpPr>
            <p:nvPr userDrawn="1"/>
          </p:nvGrpSpPr>
          <p:grpSpPr bwMode="auto">
            <a:xfrm>
              <a:off x="3243995" y="165899"/>
              <a:ext cx="288000" cy="2028074"/>
              <a:chOff x="3837156" y="371856"/>
              <a:chExt cx="288000" cy="2028074"/>
            </a:xfrm>
          </p:grpSpPr>
          <p:cxnSp>
            <p:nvCxnSpPr>
              <p:cNvPr id="15" name="直接连接符 37"/>
              <p:cNvCxnSpPr>
                <a:cxnSpLocks/>
              </p:cNvCxnSpPr>
              <p:nvPr userDrawn="1"/>
            </p:nvCxnSpPr>
            <p:spPr>
              <a:xfrm>
                <a:off x="3981642" y="371856"/>
                <a:ext cx="0" cy="1809080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椭圆 38"/>
              <p:cNvSpPr/>
              <p:nvPr userDrawn="1"/>
            </p:nvSpPr>
            <p:spPr>
              <a:xfrm>
                <a:off x="3837156" y="2112699"/>
                <a:ext cx="287384" cy="287231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</p:grpSp>
        <p:grpSp>
          <p:nvGrpSpPr>
            <p:cNvPr id="12" name="组合 34"/>
            <p:cNvGrpSpPr>
              <a:grpSpLocks/>
            </p:cNvGrpSpPr>
            <p:nvPr userDrawn="1"/>
          </p:nvGrpSpPr>
          <p:grpSpPr bwMode="auto">
            <a:xfrm>
              <a:off x="8630650" y="165899"/>
              <a:ext cx="288000" cy="2016511"/>
              <a:chOff x="3837156" y="383419"/>
              <a:chExt cx="288000" cy="2016511"/>
            </a:xfrm>
          </p:grpSpPr>
          <p:cxnSp>
            <p:nvCxnSpPr>
              <p:cNvPr id="13" name="直接连接符 35"/>
              <p:cNvCxnSpPr>
                <a:cxnSpLocks/>
              </p:cNvCxnSpPr>
              <p:nvPr userDrawn="1"/>
            </p:nvCxnSpPr>
            <p:spPr>
              <a:xfrm>
                <a:off x="3982258" y="383419"/>
                <a:ext cx="0" cy="1797972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36"/>
              <p:cNvSpPr/>
              <p:nvPr userDrawn="1"/>
            </p:nvSpPr>
            <p:spPr>
              <a:xfrm>
                <a:off x="3837771" y="2111567"/>
                <a:ext cx="287385" cy="2888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</p:grpSp>
      </p:grpSp>
      <p:pic>
        <p:nvPicPr>
          <p:cNvPr id="17" name="图片 5" descr="图片包含 餐桌&#10;&#10;描述已自动生成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3648075"/>
            <a:ext cx="3709987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176838"/>
            <a:ext cx="11985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262981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4832350"/>
            <a:ext cx="194151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138" y="307975"/>
            <a:ext cx="240506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5450"/>
            <a:ext cx="66421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83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780525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4832350"/>
            <a:ext cx="194151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138" y="307975"/>
            <a:ext cx="240506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5450"/>
            <a:ext cx="66421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83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2127250"/>
            <a:ext cx="15430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58412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4875213"/>
            <a:ext cx="145097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447675"/>
            <a:ext cx="1747837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498" flipH="1">
            <a:off x="9636125" y="541338"/>
            <a:ext cx="2273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412750"/>
            <a:ext cx="1739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"/>
          <a:stretch>
            <a:fillRect/>
          </a:stretch>
        </p:blipFill>
        <p:spPr bwMode="auto">
          <a:xfrm>
            <a:off x="6456363" y="4718050"/>
            <a:ext cx="5735637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75" y="3903663"/>
            <a:ext cx="142557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>
            <a:grpSpLocks/>
          </p:cNvGrpSpPr>
          <p:nvPr userDrawn="1"/>
        </p:nvGrpSpPr>
        <p:grpSpPr bwMode="auto">
          <a:xfrm flipH="1">
            <a:off x="2208213" y="1731963"/>
            <a:ext cx="7775575" cy="2751137"/>
            <a:chOff x="2334419" y="1503963"/>
            <a:chExt cx="7774776" cy="3264236"/>
          </a:xfrm>
        </p:grpSpPr>
        <p:sp>
          <p:nvSpPr>
            <p:cNvPr id="9" name="矩形: 圆角 12"/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" name="矩形: 圆角 13"/>
            <p:cNvSpPr/>
            <p:nvPr userDrawn="1"/>
          </p:nvSpPr>
          <p:spPr>
            <a:xfrm>
              <a:off x="2591568" y="1795917"/>
              <a:ext cx="7260479" cy="269163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pic>
        <p:nvPicPr>
          <p:cNvPr id="11" name="图片 14" descr="图片包含 餐桌&#10;&#10;描述已自动生成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9413"/>
            <a:ext cx="4343400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16392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5"/>
          <p:cNvSpPr/>
          <p:nvPr userDrawn="1"/>
        </p:nvSpPr>
        <p:spPr>
          <a:xfrm>
            <a:off x="11957050" y="0"/>
            <a:ext cx="234950" cy="6858000"/>
          </a:xfrm>
          <a:custGeom>
            <a:avLst/>
            <a:gdLst>
              <a:gd name="connsiteX0" fmla="*/ 0 w 234950"/>
              <a:gd name="connsiteY0" fmla="*/ 0 h 6857999"/>
              <a:gd name="connsiteX1" fmla="*/ 234950 w 234950"/>
              <a:gd name="connsiteY1" fmla="*/ 0 h 6857999"/>
              <a:gd name="connsiteX2" fmla="*/ 234950 w 234950"/>
              <a:gd name="connsiteY2" fmla="*/ 708660 h 6857999"/>
              <a:gd name="connsiteX3" fmla="*/ 234950 w 234950"/>
              <a:gd name="connsiteY3" fmla="*/ 1348740 h 6857999"/>
              <a:gd name="connsiteX4" fmla="*/ 234950 w 234950"/>
              <a:gd name="connsiteY4" fmla="*/ 1783080 h 6857999"/>
              <a:gd name="connsiteX5" fmla="*/ 234950 w 234950"/>
              <a:gd name="connsiteY5" fmla="*/ 2148840 h 6857999"/>
              <a:gd name="connsiteX6" fmla="*/ 234950 w 234950"/>
              <a:gd name="connsiteY6" fmla="*/ 2583180 h 6857999"/>
              <a:gd name="connsiteX7" fmla="*/ 234950 w 234950"/>
              <a:gd name="connsiteY7" fmla="*/ 3223260 h 6857999"/>
              <a:gd name="connsiteX8" fmla="*/ 234950 w 234950"/>
              <a:gd name="connsiteY8" fmla="*/ 3657599 h 6857999"/>
              <a:gd name="connsiteX9" fmla="*/ 234950 w 234950"/>
              <a:gd name="connsiteY9" fmla="*/ 4023359 h 6857999"/>
              <a:gd name="connsiteX10" fmla="*/ 234950 w 234950"/>
              <a:gd name="connsiteY10" fmla="*/ 4457699 h 6857999"/>
              <a:gd name="connsiteX11" fmla="*/ 234950 w 234950"/>
              <a:gd name="connsiteY11" fmla="*/ 4960619 h 6857999"/>
              <a:gd name="connsiteX12" fmla="*/ 234950 w 234950"/>
              <a:gd name="connsiteY12" fmla="*/ 5532119 h 6857999"/>
              <a:gd name="connsiteX13" fmla="*/ 234950 w 234950"/>
              <a:gd name="connsiteY13" fmla="*/ 5966459 h 6857999"/>
              <a:gd name="connsiteX14" fmla="*/ 234950 w 234950"/>
              <a:gd name="connsiteY14" fmla="*/ 6857999 h 6857999"/>
              <a:gd name="connsiteX15" fmla="*/ 0 w 234950"/>
              <a:gd name="connsiteY15" fmla="*/ 6857999 h 6857999"/>
              <a:gd name="connsiteX16" fmla="*/ 0 w 234950"/>
              <a:gd name="connsiteY16" fmla="*/ 6286499 h 6857999"/>
              <a:gd name="connsiteX17" fmla="*/ 0 w 234950"/>
              <a:gd name="connsiteY17" fmla="*/ 5577839 h 6857999"/>
              <a:gd name="connsiteX18" fmla="*/ 0 w 234950"/>
              <a:gd name="connsiteY18" fmla="*/ 5074919 h 6857999"/>
              <a:gd name="connsiteX19" fmla="*/ 0 w 234950"/>
              <a:gd name="connsiteY19" fmla="*/ 4571999 h 6857999"/>
              <a:gd name="connsiteX20" fmla="*/ 0 w 234950"/>
              <a:gd name="connsiteY20" fmla="*/ 4000499 h 6857999"/>
              <a:gd name="connsiteX21" fmla="*/ 0 w 234950"/>
              <a:gd name="connsiteY21" fmla="*/ 3360420 h 6857999"/>
              <a:gd name="connsiteX22" fmla="*/ 0 w 234950"/>
              <a:gd name="connsiteY22" fmla="*/ 2720340 h 6857999"/>
              <a:gd name="connsiteX23" fmla="*/ 0 w 234950"/>
              <a:gd name="connsiteY23" fmla="*/ 2080260 h 6857999"/>
              <a:gd name="connsiteX24" fmla="*/ 0 w 234950"/>
              <a:gd name="connsiteY24" fmla="*/ 1371600 h 6857999"/>
              <a:gd name="connsiteX25" fmla="*/ 0 w 234950"/>
              <a:gd name="connsiteY25" fmla="*/ 800100 h 6857999"/>
              <a:gd name="connsiteX26" fmla="*/ 0 w 234950"/>
              <a:gd name="connsiteY2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4950" h="6857999" fill="none" extrusionOk="0">
                <a:moveTo>
                  <a:pt x="0" y="0"/>
                </a:moveTo>
                <a:cubicBezTo>
                  <a:pt x="63609" y="-13216"/>
                  <a:pt x="182573" y="2974"/>
                  <a:pt x="234950" y="0"/>
                </a:cubicBezTo>
                <a:cubicBezTo>
                  <a:pt x="319266" y="256595"/>
                  <a:pt x="204330" y="555692"/>
                  <a:pt x="234950" y="708660"/>
                </a:cubicBezTo>
                <a:cubicBezTo>
                  <a:pt x="265570" y="861628"/>
                  <a:pt x="193791" y="1039651"/>
                  <a:pt x="234950" y="1348740"/>
                </a:cubicBezTo>
                <a:cubicBezTo>
                  <a:pt x="276109" y="1657829"/>
                  <a:pt x="202535" y="1683025"/>
                  <a:pt x="234950" y="1783080"/>
                </a:cubicBezTo>
                <a:cubicBezTo>
                  <a:pt x="267365" y="1883135"/>
                  <a:pt x="194253" y="2011646"/>
                  <a:pt x="234950" y="2148840"/>
                </a:cubicBezTo>
                <a:cubicBezTo>
                  <a:pt x="275647" y="2286034"/>
                  <a:pt x="218876" y="2453988"/>
                  <a:pt x="234950" y="2583180"/>
                </a:cubicBezTo>
                <a:cubicBezTo>
                  <a:pt x="251024" y="2712372"/>
                  <a:pt x="195683" y="3044171"/>
                  <a:pt x="234950" y="3223260"/>
                </a:cubicBezTo>
                <a:cubicBezTo>
                  <a:pt x="274217" y="3402349"/>
                  <a:pt x="183490" y="3503378"/>
                  <a:pt x="234950" y="3657599"/>
                </a:cubicBezTo>
                <a:cubicBezTo>
                  <a:pt x="286410" y="3811820"/>
                  <a:pt x="224314" y="3867572"/>
                  <a:pt x="234950" y="4023359"/>
                </a:cubicBezTo>
                <a:cubicBezTo>
                  <a:pt x="245586" y="4179146"/>
                  <a:pt x="213706" y="4353608"/>
                  <a:pt x="234950" y="4457699"/>
                </a:cubicBezTo>
                <a:cubicBezTo>
                  <a:pt x="256194" y="4561790"/>
                  <a:pt x="210830" y="4833398"/>
                  <a:pt x="234950" y="4960619"/>
                </a:cubicBezTo>
                <a:cubicBezTo>
                  <a:pt x="259070" y="5087840"/>
                  <a:pt x="197954" y="5368517"/>
                  <a:pt x="234950" y="5532119"/>
                </a:cubicBezTo>
                <a:cubicBezTo>
                  <a:pt x="271946" y="5695721"/>
                  <a:pt x="220353" y="5836402"/>
                  <a:pt x="234950" y="5966459"/>
                </a:cubicBezTo>
                <a:cubicBezTo>
                  <a:pt x="249547" y="6096516"/>
                  <a:pt x="135305" y="6491681"/>
                  <a:pt x="234950" y="6857999"/>
                </a:cubicBezTo>
                <a:cubicBezTo>
                  <a:pt x="141017" y="6865676"/>
                  <a:pt x="101746" y="6840701"/>
                  <a:pt x="0" y="6857999"/>
                </a:cubicBezTo>
                <a:cubicBezTo>
                  <a:pt x="-17595" y="6713696"/>
                  <a:pt x="18878" y="6472340"/>
                  <a:pt x="0" y="6286499"/>
                </a:cubicBezTo>
                <a:cubicBezTo>
                  <a:pt x="-18878" y="6100658"/>
                  <a:pt x="28287" y="5771088"/>
                  <a:pt x="0" y="5577839"/>
                </a:cubicBezTo>
                <a:cubicBezTo>
                  <a:pt x="-28287" y="5384590"/>
                  <a:pt x="45755" y="5302215"/>
                  <a:pt x="0" y="5074919"/>
                </a:cubicBezTo>
                <a:cubicBezTo>
                  <a:pt x="-45755" y="4847623"/>
                  <a:pt x="22966" y="4695655"/>
                  <a:pt x="0" y="4571999"/>
                </a:cubicBezTo>
                <a:cubicBezTo>
                  <a:pt x="-22966" y="4448343"/>
                  <a:pt x="67392" y="4278688"/>
                  <a:pt x="0" y="4000499"/>
                </a:cubicBezTo>
                <a:cubicBezTo>
                  <a:pt x="-67392" y="3722310"/>
                  <a:pt x="75471" y="3536715"/>
                  <a:pt x="0" y="3360420"/>
                </a:cubicBezTo>
                <a:cubicBezTo>
                  <a:pt x="-75471" y="3184125"/>
                  <a:pt x="29992" y="2912203"/>
                  <a:pt x="0" y="2720340"/>
                </a:cubicBezTo>
                <a:cubicBezTo>
                  <a:pt x="-29992" y="2528477"/>
                  <a:pt x="53274" y="2320455"/>
                  <a:pt x="0" y="2080260"/>
                </a:cubicBezTo>
                <a:cubicBezTo>
                  <a:pt x="-53274" y="1840065"/>
                  <a:pt x="9412" y="1551976"/>
                  <a:pt x="0" y="1371600"/>
                </a:cubicBezTo>
                <a:cubicBezTo>
                  <a:pt x="-9412" y="1191224"/>
                  <a:pt x="53641" y="1084624"/>
                  <a:pt x="0" y="800100"/>
                </a:cubicBezTo>
                <a:cubicBezTo>
                  <a:pt x="-53641" y="515576"/>
                  <a:pt x="70377" y="218340"/>
                  <a:pt x="0" y="0"/>
                </a:cubicBezTo>
                <a:close/>
              </a:path>
              <a:path w="234950" h="6857999" stroke="0" extrusionOk="0">
                <a:moveTo>
                  <a:pt x="0" y="0"/>
                </a:moveTo>
                <a:cubicBezTo>
                  <a:pt x="52463" y="-18889"/>
                  <a:pt x="175413" y="3047"/>
                  <a:pt x="234950" y="0"/>
                </a:cubicBezTo>
                <a:cubicBezTo>
                  <a:pt x="250144" y="141765"/>
                  <a:pt x="225150" y="252948"/>
                  <a:pt x="234950" y="365760"/>
                </a:cubicBezTo>
                <a:cubicBezTo>
                  <a:pt x="244750" y="478572"/>
                  <a:pt x="183723" y="883347"/>
                  <a:pt x="234950" y="1074420"/>
                </a:cubicBezTo>
                <a:cubicBezTo>
                  <a:pt x="286177" y="1265493"/>
                  <a:pt x="219370" y="1520192"/>
                  <a:pt x="234950" y="1645920"/>
                </a:cubicBezTo>
                <a:cubicBezTo>
                  <a:pt x="250530" y="1771648"/>
                  <a:pt x="212320" y="1983812"/>
                  <a:pt x="234950" y="2080260"/>
                </a:cubicBezTo>
                <a:cubicBezTo>
                  <a:pt x="257580" y="2176708"/>
                  <a:pt x="207902" y="2383009"/>
                  <a:pt x="234950" y="2514600"/>
                </a:cubicBezTo>
                <a:cubicBezTo>
                  <a:pt x="261998" y="2646191"/>
                  <a:pt x="202201" y="2865201"/>
                  <a:pt x="234950" y="3086100"/>
                </a:cubicBezTo>
                <a:cubicBezTo>
                  <a:pt x="267699" y="3306999"/>
                  <a:pt x="188663" y="3415665"/>
                  <a:pt x="234950" y="3657599"/>
                </a:cubicBezTo>
                <a:cubicBezTo>
                  <a:pt x="281237" y="3899533"/>
                  <a:pt x="212284" y="3942210"/>
                  <a:pt x="234950" y="4091939"/>
                </a:cubicBezTo>
                <a:cubicBezTo>
                  <a:pt x="257616" y="4241668"/>
                  <a:pt x="223809" y="4372014"/>
                  <a:pt x="234950" y="4526279"/>
                </a:cubicBezTo>
                <a:cubicBezTo>
                  <a:pt x="246091" y="4680544"/>
                  <a:pt x="231239" y="4857058"/>
                  <a:pt x="234950" y="5097779"/>
                </a:cubicBezTo>
                <a:cubicBezTo>
                  <a:pt x="238661" y="5338500"/>
                  <a:pt x="219946" y="5490878"/>
                  <a:pt x="234950" y="5737859"/>
                </a:cubicBezTo>
                <a:cubicBezTo>
                  <a:pt x="249954" y="5984840"/>
                  <a:pt x="226154" y="5945191"/>
                  <a:pt x="234950" y="6103619"/>
                </a:cubicBezTo>
                <a:cubicBezTo>
                  <a:pt x="243746" y="6262047"/>
                  <a:pt x="148565" y="6674928"/>
                  <a:pt x="234950" y="6857999"/>
                </a:cubicBezTo>
                <a:cubicBezTo>
                  <a:pt x="151189" y="6885202"/>
                  <a:pt x="106342" y="6853542"/>
                  <a:pt x="0" y="6857999"/>
                </a:cubicBezTo>
                <a:cubicBezTo>
                  <a:pt x="-14877" y="6628198"/>
                  <a:pt x="42640" y="6522846"/>
                  <a:pt x="0" y="6286499"/>
                </a:cubicBezTo>
                <a:cubicBezTo>
                  <a:pt x="-42640" y="6050152"/>
                  <a:pt x="33434" y="5980409"/>
                  <a:pt x="0" y="5783579"/>
                </a:cubicBezTo>
                <a:cubicBezTo>
                  <a:pt x="-33434" y="5586749"/>
                  <a:pt x="3917" y="5537294"/>
                  <a:pt x="0" y="5417819"/>
                </a:cubicBezTo>
                <a:cubicBezTo>
                  <a:pt x="-3917" y="5298344"/>
                  <a:pt x="2039" y="5183550"/>
                  <a:pt x="0" y="4983479"/>
                </a:cubicBezTo>
                <a:cubicBezTo>
                  <a:pt x="-2039" y="4783408"/>
                  <a:pt x="16102" y="4639881"/>
                  <a:pt x="0" y="4549139"/>
                </a:cubicBezTo>
                <a:cubicBezTo>
                  <a:pt x="-16102" y="4458397"/>
                  <a:pt x="31261" y="4175280"/>
                  <a:pt x="0" y="4046219"/>
                </a:cubicBezTo>
                <a:cubicBezTo>
                  <a:pt x="-31261" y="3917158"/>
                  <a:pt x="9497" y="3566948"/>
                  <a:pt x="0" y="3337560"/>
                </a:cubicBezTo>
                <a:cubicBezTo>
                  <a:pt x="-9497" y="3108172"/>
                  <a:pt x="2824" y="3012910"/>
                  <a:pt x="0" y="2766060"/>
                </a:cubicBezTo>
                <a:cubicBezTo>
                  <a:pt x="-2824" y="2519210"/>
                  <a:pt x="56547" y="2444651"/>
                  <a:pt x="0" y="2263140"/>
                </a:cubicBezTo>
                <a:cubicBezTo>
                  <a:pt x="-56547" y="2081629"/>
                  <a:pt x="17327" y="1999198"/>
                  <a:pt x="0" y="1897380"/>
                </a:cubicBezTo>
                <a:cubicBezTo>
                  <a:pt x="-17327" y="1795562"/>
                  <a:pt x="5466" y="1617852"/>
                  <a:pt x="0" y="1531620"/>
                </a:cubicBezTo>
                <a:cubicBezTo>
                  <a:pt x="-5466" y="1445388"/>
                  <a:pt x="64866" y="1079443"/>
                  <a:pt x="0" y="891540"/>
                </a:cubicBezTo>
                <a:cubicBezTo>
                  <a:pt x="-64866" y="703637"/>
                  <a:pt x="93434" y="219003"/>
                  <a:pt x="0" y="0"/>
                </a:cubicBezTo>
                <a:close/>
              </a:path>
            </a:pathLst>
          </a:custGeom>
          <a:solidFill>
            <a:srgbClr val="548235"/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812800" y="468313"/>
            <a:ext cx="10566400" cy="5921375"/>
          </a:xfrm>
          <a:custGeom>
            <a:avLst/>
            <a:gdLst>
              <a:gd name="connsiteX0" fmla="*/ 0 w 10566400"/>
              <a:gd name="connsiteY0" fmla="*/ 542210 h 5919967"/>
              <a:gd name="connsiteX1" fmla="*/ 542210 w 10566400"/>
              <a:gd name="connsiteY1" fmla="*/ 0 h 5919967"/>
              <a:gd name="connsiteX2" fmla="*/ 1314314 w 10566400"/>
              <a:gd name="connsiteY2" fmla="*/ 0 h 5919967"/>
              <a:gd name="connsiteX3" fmla="*/ 1991598 w 10566400"/>
              <a:gd name="connsiteY3" fmla="*/ 0 h 5919967"/>
              <a:gd name="connsiteX4" fmla="*/ 2858522 w 10566400"/>
              <a:gd name="connsiteY4" fmla="*/ 0 h 5919967"/>
              <a:gd name="connsiteX5" fmla="*/ 3440987 w 10566400"/>
              <a:gd name="connsiteY5" fmla="*/ 0 h 5919967"/>
              <a:gd name="connsiteX6" fmla="*/ 3928631 w 10566400"/>
              <a:gd name="connsiteY6" fmla="*/ 0 h 5919967"/>
              <a:gd name="connsiteX7" fmla="*/ 4605916 w 10566400"/>
              <a:gd name="connsiteY7" fmla="*/ 0 h 5919967"/>
              <a:gd name="connsiteX8" fmla="*/ 5378020 w 10566400"/>
              <a:gd name="connsiteY8" fmla="*/ 0 h 5919967"/>
              <a:gd name="connsiteX9" fmla="*/ 6244944 w 10566400"/>
              <a:gd name="connsiteY9" fmla="*/ 0 h 5919967"/>
              <a:gd name="connsiteX10" fmla="*/ 7017048 w 10566400"/>
              <a:gd name="connsiteY10" fmla="*/ 0 h 5919967"/>
              <a:gd name="connsiteX11" fmla="*/ 7883972 w 10566400"/>
              <a:gd name="connsiteY11" fmla="*/ 0 h 5919967"/>
              <a:gd name="connsiteX12" fmla="*/ 8656076 w 10566400"/>
              <a:gd name="connsiteY12" fmla="*/ 0 h 5919967"/>
              <a:gd name="connsiteX13" fmla="*/ 9143720 w 10566400"/>
              <a:gd name="connsiteY13" fmla="*/ 0 h 5919967"/>
              <a:gd name="connsiteX14" fmla="*/ 10024190 w 10566400"/>
              <a:gd name="connsiteY14" fmla="*/ 0 h 5919967"/>
              <a:gd name="connsiteX15" fmla="*/ 10566400 w 10566400"/>
              <a:gd name="connsiteY15" fmla="*/ 542210 h 5919967"/>
              <a:gd name="connsiteX16" fmla="*/ 10566400 w 10566400"/>
              <a:gd name="connsiteY16" fmla="*/ 1281358 h 5919967"/>
              <a:gd name="connsiteX17" fmla="*/ 10566400 w 10566400"/>
              <a:gd name="connsiteY17" fmla="*/ 1875439 h 5919967"/>
              <a:gd name="connsiteX18" fmla="*/ 10566400 w 10566400"/>
              <a:gd name="connsiteY18" fmla="*/ 2469521 h 5919967"/>
              <a:gd name="connsiteX19" fmla="*/ 10566400 w 10566400"/>
              <a:gd name="connsiteY19" fmla="*/ 3160313 h 5919967"/>
              <a:gd name="connsiteX20" fmla="*/ 10566400 w 10566400"/>
              <a:gd name="connsiteY20" fmla="*/ 3851106 h 5919967"/>
              <a:gd name="connsiteX21" fmla="*/ 10566400 w 10566400"/>
              <a:gd name="connsiteY21" fmla="*/ 4493543 h 5919967"/>
              <a:gd name="connsiteX22" fmla="*/ 10566400 w 10566400"/>
              <a:gd name="connsiteY22" fmla="*/ 5377757 h 5919967"/>
              <a:gd name="connsiteX23" fmla="*/ 10024190 w 10566400"/>
              <a:gd name="connsiteY23" fmla="*/ 5919967 h 5919967"/>
              <a:gd name="connsiteX24" fmla="*/ 9631365 w 10566400"/>
              <a:gd name="connsiteY24" fmla="*/ 5919967 h 5919967"/>
              <a:gd name="connsiteX25" fmla="*/ 8859261 w 10566400"/>
              <a:gd name="connsiteY25" fmla="*/ 5919967 h 5919967"/>
              <a:gd name="connsiteX26" fmla="*/ 7992337 w 10566400"/>
              <a:gd name="connsiteY26" fmla="*/ 5919967 h 5919967"/>
              <a:gd name="connsiteX27" fmla="*/ 7599512 w 10566400"/>
              <a:gd name="connsiteY27" fmla="*/ 5919967 h 5919967"/>
              <a:gd name="connsiteX28" fmla="*/ 6732588 w 10566400"/>
              <a:gd name="connsiteY28" fmla="*/ 5919967 h 5919967"/>
              <a:gd name="connsiteX29" fmla="*/ 5865664 w 10566400"/>
              <a:gd name="connsiteY29" fmla="*/ 5919967 h 5919967"/>
              <a:gd name="connsiteX30" fmla="*/ 5472840 w 10566400"/>
              <a:gd name="connsiteY30" fmla="*/ 5919967 h 5919967"/>
              <a:gd name="connsiteX31" fmla="*/ 4795555 w 10566400"/>
              <a:gd name="connsiteY31" fmla="*/ 5919967 h 5919967"/>
              <a:gd name="connsiteX32" fmla="*/ 4213091 w 10566400"/>
              <a:gd name="connsiteY32" fmla="*/ 5919967 h 5919967"/>
              <a:gd name="connsiteX33" fmla="*/ 3630626 w 10566400"/>
              <a:gd name="connsiteY33" fmla="*/ 5919967 h 5919967"/>
              <a:gd name="connsiteX34" fmla="*/ 3048162 w 10566400"/>
              <a:gd name="connsiteY34" fmla="*/ 5919967 h 5919967"/>
              <a:gd name="connsiteX35" fmla="*/ 2655337 w 10566400"/>
              <a:gd name="connsiteY35" fmla="*/ 5919967 h 5919967"/>
              <a:gd name="connsiteX36" fmla="*/ 1788413 w 10566400"/>
              <a:gd name="connsiteY36" fmla="*/ 5919967 h 5919967"/>
              <a:gd name="connsiteX37" fmla="*/ 542210 w 10566400"/>
              <a:gd name="connsiteY37" fmla="*/ 5919967 h 5919967"/>
              <a:gd name="connsiteX38" fmla="*/ 0 w 10566400"/>
              <a:gd name="connsiteY38" fmla="*/ 5377757 h 5919967"/>
              <a:gd name="connsiteX39" fmla="*/ 0 w 10566400"/>
              <a:gd name="connsiteY39" fmla="*/ 4638609 h 5919967"/>
              <a:gd name="connsiteX40" fmla="*/ 0 w 10566400"/>
              <a:gd name="connsiteY40" fmla="*/ 3899461 h 5919967"/>
              <a:gd name="connsiteX41" fmla="*/ 0 w 10566400"/>
              <a:gd name="connsiteY41" fmla="*/ 3257024 h 5919967"/>
              <a:gd name="connsiteX42" fmla="*/ 0 w 10566400"/>
              <a:gd name="connsiteY42" fmla="*/ 2662943 h 5919967"/>
              <a:gd name="connsiteX43" fmla="*/ 0 w 10566400"/>
              <a:gd name="connsiteY43" fmla="*/ 2068861 h 5919967"/>
              <a:gd name="connsiteX44" fmla="*/ 0 w 10566400"/>
              <a:gd name="connsiteY44" fmla="*/ 1329713 h 5919967"/>
              <a:gd name="connsiteX45" fmla="*/ 0 w 10566400"/>
              <a:gd name="connsiteY45" fmla="*/ 542210 h 591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66400" h="5919967" fill="none" extrusionOk="0">
                <a:moveTo>
                  <a:pt x="0" y="542210"/>
                </a:moveTo>
                <a:cubicBezTo>
                  <a:pt x="5877" y="183351"/>
                  <a:pt x="263393" y="-61008"/>
                  <a:pt x="542210" y="0"/>
                </a:cubicBezTo>
                <a:cubicBezTo>
                  <a:pt x="762382" y="-4513"/>
                  <a:pt x="1139843" y="32976"/>
                  <a:pt x="1314314" y="0"/>
                </a:cubicBezTo>
                <a:cubicBezTo>
                  <a:pt x="1488785" y="-32976"/>
                  <a:pt x="1849582" y="-5902"/>
                  <a:pt x="1991598" y="0"/>
                </a:cubicBezTo>
                <a:cubicBezTo>
                  <a:pt x="2133614" y="5902"/>
                  <a:pt x="2574878" y="-13122"/>
                  <a:pt x="2858522" y="0"/>
                </a:cubicBezTo>
                <a:cubicBezTo>
                  <a:pt x="3142166" y="13122"/>
                  <a:pt x="3246519" y="9509"/>
                  <a:pt x="3440987" y="0"/>
                </a:cubicBezTo>
                <a:cubicBezTo>
                  <a:pt x="3635455" y="-9509"/>
                  <a:pt x="3690032" y="23758"/>
                  <a:pt x="3928631" y="0"/>
                </a:cubicBezTo>
                <a:cubicBezTo>
                  <a:pt x="4167230" y="-23758"/>
                  <a:pt x="4360532" y="27184"/>
                  <a:pt x="4605916" y="0"/>
                </a:cubicBezTo>
                <a:cubicBezTo>
                  <a:pt x="4851300" y="-27184"/>
                  <a:pt x="5073927" y="-9508"/>
                  <a:pt x="5378020" y="0"/>
                </a:cubicBezTo>
                <a:cubicBezTo>
                  <a:pt x="5682113" y="9508"/>
                  <a:pt x="5995919" y="-43285"/>
                  <a:pt x="6244944" y="0"/>
                </a:cubicBezTo>
                <a:cubicBezTo>
                  <a:pt x="6493969" y="43285"/>
                  <a:pt x="6826138" y="-28751"/>
                  <a:pt x="7017048" y="0"/>
                </a:cubicBezTo>
                <a:cubicBezTo>
                  <a:pt x="7207958" y="28751"/>
                  <a:pt x="7525610" y="-19518"/>
                  <a:pt x="7883972" y="0"/>
                </a:cubicBezTo>
                <a:cubicBezTo>
                  <a:pt x="8242334" y="19518"/>
                  <a:pt x="8414759" y="15604"/>
                  <a:pt x="8656076" y="0"/>
                </a:cubicBezTo>
                <a:cubicBezTo>
                  <a:pt x="8897393" y="-15604"/>
                  <a:pt x="8950799" y="-7599"/>
                  <a:pt x="9143720" y="0"/>
                </a:cubicBezTo>
                <a:cubicBezTo>
                  <a:pt x="9336641" y="7599"/>
                  <a:pt x="9699772" y="-14769"/>
                  <a:pt x="10024190" y="0"/>
                </a:cubicBezTo>
                <a:cubicBezTo>
                  <a:pt x="10381194" y="8865"/>
                  <a:pt x="10591827" y="281767"/>
                  <a:pt x="10566400" y="542210"/>
                </a:cubicBezTo>
                <a:cubicBezTo>
                  <a:pt x="10602975" y="761869"/>
                  <a:pt x="10590662" y="918880"/>
                  <a:pt x="10566400" y="1281358"/>
                </a:cubicBezTo>
                <a:cubicBezTo>
                  <a:pt x="10542138" y="1643836"/>
                  <a:pt x="10580004" y="1670174"/>
                  <a:pt x="10566400" y="1875439"/>
                </a:cubicBezTo>
                <a:cubicBezTo>
                  <a:pt x="10552796" y="2080704"/>
                  <a:pt x="10568875" y="2243510"/>
                  <a:pt x="10566400" y="2469521"/>
                </a:cubicBezTo>
                <a:cubicBezTo>
                  <a:pt x="10563925" y="2695532"/>
                  <a:pt x="10567856" y="2899569"/>
                  <a:pt x="10566400" y="3160313"/>
                </a:cubicBezTo>
                <a:cubicBezTo>
                  <a:pt x="10564944" y="3421057"/>
                  <a:pt x="10598543" y="3659919"/>
                  <a:pt x="10566400" y="3851106"/>
                </a:cubicBezTo>
                <a:cubicBezTo>
                  <a:pt x="10534257" y="4042293"/>
                  <a:pt x="10594391" y="4329058"/>
                  <a:pt x="10566400" y="4493543"/>
                </a:cubicBezTo>
                <a:cubicBezTo>
                  <a:pt x="10538409" y="4658028"/>
                  <a:pt x="10522237" y="4979350"/>
                  <a:pt x="10566400" y="5377757"/>
                </a:cubicBezTo>
                <a:cubicBezTo>
                  <a:pt x="10546049" y="5679446"/>
                  <a:pt x="10335373" y="5934261"/>
                  <a:pt x="10024190" y="5919967"/>
                </a:cubicBezTo>
                <a:cubicBezTo>
                  <a:pt x="9887317" y="5904555"/>
                  <a:pt x="9772395" y="5920481"/>
                  <a:pt x="9631365" y="5919967"/>
                </a:cubicBezTo>
                <a:cubicBezTo>
                  <a:pt x="9490336" y="5919453"/>
                  <a:pt x="9019984" y="5905387"/>
                  <a:pt x="8859261" y="5919967"/>
                </a:cubicBezTo>
                <a:cubicBezTo>
                  <a:pt x="8698538" y="5934547"/>
                  <a:pt x="8328637" y="5917400"/>
                  <a:pt x="7992337" y="5919967"/>
                </a:cubicBezTo>
                <a:cubicBezTo>
                  <a:pt x="7656037" y="5922534"/>
                  <a:pt x="7776219" y="5907544"/>
                  <a:pt x="7599512" y="5919967"/>
                </a:cubicBezTo>
                <a:cubicBezTo>
                  <a:pt x="7422805" y="5932390"/>
                  <a:pt x="6933074" y="5949185"/>
                  <a:pt x="6732588" y="5919967"/>
                </a:cubicBezTo>
                <a:cubicBezTo>
                  <a:pt x="6532102" y="5890749"/>
                  <a:pt x="6092912" y="5937003"/>
                  <a:pt x="5865664" y="5919967"/>
                </a:cubicBezTo>
                <a:cubicBezTo>
                  <a:pt x="5638416" y="5902931"/>
                  <a:pt x="5564696" y="5926658"/>
                  <a:pt x="5472840" y="5919967"/>
                </a:cubicBezTo>
                <a:cubicBezTo>
                  <a:pt x="5380984" y="5913276"/>
                  <a:pt x="5083006" y="5914414"/>
                  <a:pt x="4795555" y="5919967"/>
                </a:cubicBezTo>
                <a:cubicBezTo>
                  <a:pt x="4508105" y="5925520"/>
                  <a:pt x="4334855" y="5947219"/>
                  <a:pt x="4213091" y="5919967"/>
                </a:cubicBezTo>
                <a:cubicBezTo>
                  <a:pt x="4091327" y="5892715"/>
                  <a:pt x="3790736" y="5933365"/>
                  <a:pt x="3630626" y="5919967"/>
                </a:cubicBezTo>
                <a:cubicBezTo>
                  <a:pt x="3470517" y="5906569"/>
                  <a:pt x="3217318" y="5912433"/>
                  <a:pt x="3048162" y="5919967"/>
                </a:cubicBezTo>
                <a:cubicBezTo>
                  <a:pt x="2879006" y="5927501"/>
                  <a:pt x="2783049" y="5910511"/>
                  <a:pt x="2655337" y="5919967"/>
                </a:cubicBezTo>
                <a:cubicBezTo>
                  <a:pt x="2527626" y="5929423"/>
                  <a:pt x="2140298" y="5913174"/>
                  <a:pt x="1788413" y="5919967"/>
                </a:cubicBezTo>
                <a:cubicBezTo>
                  <a:pt x="1436528" y="5926760"/>
                  <a:pt x="1153906" y="5892479"/>
                  <a:pt x="542210" y="5919967"/>
                </a:cubicBezTo>
                <a:cubicBezTo>
                  <a:pt x="186717" y="5906549"/>
                  <a:pt x="-1152" y="5645854"/>
                  <a:pt x="0" y="5377757"/>
                </a:cubicBezTo>
                <a:cubicBezTo>
                  <a:pt x="26454" y="5013007"/>
                  <a:pt x="36546" y="4845929"/>
                  <a:pt x="0" y="4638609"/>
                </a:cubicBezTo>
                <a:cubicBezTo>
                  <a:pt x="-36546" y="4431289"/>
                  <a:pt x="-20275" y="4166011"/>
                  <a:pt x="0" y="3899461"/>
                </a:cubicBezTo>
                <a:cubicBezTo>
                  <a:pt x="20275" y="3632911"/>
                  <a:pt x="12819" y="3439338"/>
                  <a:pt x="0" y="3257024"/>
                </a:cubicBezTo>
                <a:cubicBezTo>
                  <a:pt x="-12819" y="3074710"/>
                  <a:pt x="14978" y="2951469"/>
                  <a:pt x="0" y="2662943"/>
                </a:cubicBezTo>
                <a:cubicBezTo>
                  <a:pt x="-14978" y="2374417"/>
                  <a:pt x="-17651" y="2211180"/>
                  <a:pt x="0" y="2068861"/>
                </a:cubicBezTo>
                <a:cubicBezTo>
                  <a:pt x="17651" y="1926542"/>
                  <a:pt x="-5267" y="1572067"/>
                  <a:pt x="0" y="1329713"/>
                </a:cubicBezTo>
                <a:cubicBezTo>
                  <a:pt x="5267" y="1087359"/>
                  <a:pt x="-26183" y="787105"/>
                  <a:pt x="0" y="542210"/>
                </a:cubicBezTo>
                <a:close/>
              </a:path>
              <a:path w="10566400" h="5919967" stroke="0" extrusionOk="0">
                <a:moveTo>
                  <a:pt x="0" y="542210"/>
                </a:moveTo>
                <a:cubicBezTo>
                  <a:pt x="-11501" y="235662"/>
                  <a:pt x="196172" y="17484"/>
                  <a:pt x="542210" y="0"/>
                </a:cubicBezTo>
                <a:cubicBezTo>
                  <a:pt x="922107" y="-36596"/>
                  <a:pt x="1186992" y="-5543"/>
                  <a:pt x="1409134" y="0"/>
                </a:cubicBezTo>
                <a:cubicBezTo>
                  <a:pt x="1631276" y="5543"/>
                  <a:pt x="1808181" y="-4423"/>
                  <a:pt x="1991598" y="0"/>
                </a:cubicBezTo>
                <a:cubicBezTo>
                  <a:pt x="2175015" y="4423"/>
                  <a:pt x="2245735" y="-18966"/>
                  <a:pt x="2479243" y="0"/>
                </a:cubicBezTo>
                <a:cubicBezTo>
                  <a:pt x="2712751" y="18966"/>
                  <a:pt x="2978288" y="-37449"/>
                  <a:pt x="3251347" y="0"/>
                </a:cubicBezTo>
                <a:cubicBezTo>
                  <a:pt x="3524406" y="37449"/>
                  <a:pt x="3670174" y="4209"/>
                  <a:pt x="3833812" y="0"/>
                </a:cubicBezTo>
                <a:cubicBezTo>
                  <a:pt x="3997450" y="-4209"/>
                  <a:pt x="4452492" y="-4120"/>
                  <a:pt x="4700736" y="0"/>
                </a:cubicBezTo>
                <a:cubicBezTo>
                  <a:pt x="4948980" y="4120"/>
                  <a:pt x="5064062" y="-15308"/>
                  <a:pt x="5188380" y="0"/>
                </a:cubicBezTo>
                <a:cubicBezTo>
                  <a:pt x="5312698" y="15308"/>
                  <a:pt x="5792552" y="-9446"/>
                  <a:pt x="6055304" y="0"/>
                </a:cubicBezTo>
                <a:cubicBezTo>
                  <a:pt x="6318056" y="9446"/>
                  <a:pt x="6260530" y="-2174"/>
                  <a:pt x="6448129" y="0"/>
                </a:cubicBezTo>
                <a:cubicBezTo>
                  <a:pt x="6635728" y="2174"/>
                  <a:pt x="6978467" y="30178"/>
                  <a:pt x="7125413" y="0"/>
                </a:cubicBezTo>
                <a:cubicBezTo>
                  <a:pt x="7272359" y="-30178"/>
                  <a:pt x="7505659" y="-26267"/>
                  <a:pt x="7802698" y="0"/>
                </a:cubicBezTo>
                <a:cubicBezTo>
                  <a:pt x="8099738" y="26267"/>
                  <a:pt x="8154896" y="-13046"/>
                  <a:pt x="8385162" y="0"/>
                </a:cubicBezTo>
                <a:cubicBezTo>
                  <a:pt x="8615428" y="13046"/>
                  <a:pt x="9062164" y="29428"/>
                  <a:pt x="9252086" y="0"/>
                </a:cubicBezTo>
                <a:cubicBezTo>
                  <a:pt x="9442008" y="-29428"/>
                  <a:pt x="9689142" y="-27378"/>
                  <a:pt x="10024190" y="0"/>
                </a:cubicBezTo>
                <a:cubicBezTo>
                  <a:pt x="10314160" y="1557"/>
                  <a:pt x="10514659" y="207055"/>
                  <a:pt x="10566400" y="542210"/>
                </a:cubicBezTo>
                <a:cubicBezTo>
                  <a:pt x="10560242" y="786892"/>
                  <a:pt x="10591327" y="988945"/>
                  <a:pt x="10566400" y="1281358"/>
                </a:cubicBezTo>
                <a:cubicBezTo>
                  <a:pt x="10541473" y="1573771"/>
                  <a:pt x="10543967" y="1653050"/>
                  <a:pt x="10566400" y="1972150"/>
                </a:cubicBezTo>
                <a:cubicBezTo>
                  <a:pt x="10588833" y="2291250"/>
                  <a:pt x="10589551" y="2298726"/>
                  <a:pt x="10566400" y="2517876"/>
                </a:cubicBezTo>
                <a:cubicBezTo>
                  <a:pt x="10543249" y="2737026"/>
                  <a:pt x="10556199" y="2860110"/>
                  <a:pt x="10566400" y="3111958"/>
                </a:cubicBezTo>
                <a:cubicBezTo>
                  <a:pt x="10576601" y="3363806"/>
                  <a:pt x="10537373" y="3642267"/>
                  <a:pt x="10566400" y="3899461"/>
                </a:cubicBezTo>
                <a:cubicBezTo>
                  <a:pt x="10595427" y="4156655"/>
                  <a:pt x="10567552" y="4400339"/>
                  <a:pt x="10566400" y="4590254"/>
                </a:cubicBezTo>
                <a:cubicBezTo>
                  <a:pt x="10565248" y="4780169"/>
                  <a:pt x="10605547" y="5052881"/>
                  <a:pt x="10566400" y="5377757"/>
                </a:cubicBezTo>
                <a:cubicBezTo>
                  <a:pt x="10563854" y="5608549"/>
                  <a:pt x="10374159" y="5930500"/>
                  <a:pt x="10024190" y="5919967"/>
                </a:cubicBezTo>
                <a:cubicBezTo>
                  <a:pt x="9738761" y="5925573"/>
                  <a:pt x="9651923" y="5901898"/>
                  <a:pt x="9346906" y="5919967"/>
                </a:cubicBezTo>
                <a:cubicBezTo>
                  <a:pt x="9041889" y="5938036"/>
                  <a:pt x="8944530" y="5896518"/>
                  <a:pt x="8669621" y="5919967"/>
                </a:cubicBezTo>
                <a:cubicBezTo>
                  <a:pt x="8394712" y="5943416"/>
                  <a:pt x="8339134" y="5942696"/>
                  <a:pt x="8181977" y="5919967"/>
                </a:cubicBezTo>
                <a:cubicBezTo>
                  <a:pt x="8024820" y="5897238"/>
                  <a:pt x="7576866" y="5907620"/>
                  <a:pt x="7409873" y="5919967"/>
                </a:cubicBezTo>
                <a:cubicBezTo>
                  <a:pt x="7242880" y="5932314"/>
                  <a:pt x="7084664" y="5912848"/>
                  <a:pt x="6922228" y="5919967"/>
                </a:cubicBezTo>
                <a:cubicBezTo>
                  <a:pt x="6759792" y="5927086"/>
                  <a:pt x="6447193" y="5919849"/>
                  <a:pt x="6150124" y="5919967"/>
                </a:cubicBezTo>
                <a:cubicBezTo>
                  <a:pt x="5853055" y="5920085"/>
                  <a:pt x="5892888" y="5928495"/>
                  <a:pt x="5757299" y="5919967"/>
                </a:cubicBezTo>
                <a:cubicBezTo>
                  <a:pt x="5621711" y="5911439"/>
                  <a:pt x="5346333" y="5951062"/>
                  <a:pt x="4985195" y="5919967"/>
                </a:cubicBezTo>
                <a:cubicBezTo>
                  <a:pt x="4624057" y="5888872"/>
                  <a:pt x="4679236" y="5933501"/>
                  <a:pt x="4497550" y="5919967"/>
                </a:cubicBezTo>
                <a:cubicBezTo>
                  <a:pt x="4315865" y="5906433"/>
                  <a:pt x="4211669" y="5924876"/>
                  <a:pt x="4104725" y="5919967"/>
                </a:cubicBezTo>
                <a:cubicBezTo>
                  <a:pt x="3997782" y="5915058"/>
                  <a:pt x="3728808" y="5918469"/>
                  <a:pt x="3617081" y="5919967"/>
                </a:cubicBezTo>
                <a:cubicBezTo>
                  <a:pt x="3505354" y="5921465"/>
                  <a:pt x="3083886" y="5941789"/>
                  <a:pt x="2844977" y="5919967"/>
                </a:cubicBezTo>
                <a:cubicBezTo>
                  <a:pt x="2606068" y="5898145"/>
                  <a:pt x="2485237" y="5901963"/>
                  <a:pt x="2357332" y="5919967"/>
                </a:cubicBezTo>
                <a:cubicBezTo>
                  <a:pt x="2229428" y="5937971"/>
                  <a:pt x="2142373" y="5916675"/>
                  <a:pt x="1964507" y="5919967"/>
                </a:cubicBezTo>
                <a:cubicBezTo>
                  <a:pt x="1786641" y="5923259"/>
                  <a:pt x="1589076" y="5930362"/>
                  <a:pt x="1476862" y="5919967"/>
                </a:cubicBezTo>
                <a:cubicBezTo>
                  <a:pt x="1364648" y="5909572"/>
                  <a:pt x="901457" y="5935050"/>
                  <a:pt x="542210" y="5919967"/>
                </a:cubicBezTo>
                <a:cubicBezTo>
                  <a:pt x="215174" y="5923274"/>
                  <a:pt x="12223" y="5690049"/>
                  <a:pt x="0" y="5377757"/>
                </a:cubicBezTo>
                <a:cubicBezTo>
                  <a:pt x="11743" y="5185632"/>
                  <a:pt x="21451" y="5071660"/>
                  <a:pt x="0" y="4832031"/>
                </a:cubicBezTo>
                <a:cubicBezTo>
                  <a:pt x="-21451" y="4592402"/>
                  <a:pt x="-34142" y="4411811"/>
                  <a:pt x="0" y="4141239"/>
                </a:cubicBezTo>
                <a:cubicBezTo>
                  <a:pt x="34142" y="3870667"/>
                  <a:pt x="13140" y="3517683"/>
                  <a:pt x="0" y="3353735"/>
                </a:cubicBezTo>
                <a:cubicBezTo>
                  <a:pt x="-13140" y="3189787"/>
                  <a:pt x="-1903" y="2938935"/>
                  <a:pt x="0" y="2614587"/>
                </a:cubicBezTo>
                <a:cubicBezTo>
                  <a:pt x="1903" y="2290239"/>
                  <a:pt x="-10835" y="2174973"/>
                  <a:pt x="0" y="1972150"/>
                </a:cubicBezTo>
                <a:cubicBezTo>
                  <a:pt x="10835" y="1769327"/>
                  <a:pt x="-13499" y="1426463"/>
                  <a:pt x="0" y="1233002"/>
                </a:cubicBezTo>
                <a:cubicBezTo>
                  <a:pt x="13499" y="1039541"/>
                  <a:pt x="-20148" y="835807"/>
                  <a:pt x="0" y="54221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4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5397500"/>
            <a:ext cx="37719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661988"/>
            <a:ext cx="15224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: 圆角 13"/>
          <p:cNvSpPr/>
          <p:nvPr userDrawn="1"/>
        </p:nvSpPr>
        <p:spPr>
          <a:xfrm>
            <a:off x="4311650" y="735013"/>
            <a:ext cx="3568700" cy="522287"/>
          </a:xfrm>
          <a:custGeom>
            <a:avLst/>
            <a:gdLst>
              <a:gd name="connsiteX0" fmla="*/ 0 w 3568067"/>
              <a:gd name="connsiteY0" fmla="*/ 260952 h 521904"/>
              <a:gd name="connsiteX1" fmla="*/ 260952 w 3568067"/>
              <a:gd name="connsiteY1" fmla="*/ 0 h 521904"/>
              <a:gd name="connsiteX2" fmla="*/ 931108 w 3568067"/>
              <a:gd name="connsiteY2" fmla="*/ 0 h 521904"/>
              <a:gd name="connsiteX3" fmla="*/ 1448956 w 3568067"/>
              <a:gd name="connsiteY3" fmla="*/ 0 h 521904"/>
              <a:gd name="connsiteX4" fmla="*/ 1997265 w 3568067"/>
              <a:gd name="connsiteY4" fmla="*/ 0 h 521904"/>
              <a:gd name="connsiteX5" fmla="*/ 2545574 w 3568067"/>
              <a:gd name="connsiteY5" fmla="*/ 0 h 521904"/>
              <a:gd name="connsiteX6" fmla="*/ 3307115 w 3568067"/>
              <a:gd name="connsiteY6" fmla="*/ 0 h 521904"/>
              <a:gd name="connsiteX7" fmla="*/ 3568067 w 3568067"/>
              <a:gd name="connsiteY7" fmla="*/ 260952 h 521904"/>
              <a:gd name="connsiteX8" fmla="*/ 3568067 w 3568067"/>
              <a:gd name="connsiteY8" fmla="*/ 260952 h 521904"/>
              <a:gd name="connsiteX9" fmla="*/ 3307115 w 3568067"/>
              <a:gd name="connsiteY9" fmla="*/ 521904 h 521904"/>
              <a:gd name="connsiteX10" fmla="*/ 2697882 w 3568067"/>
              <a:gd name="connsiteY10" fmla="*/ 521904 h 521904"/>
              <a:gd name="connsiteX11" fmla="*/ 2088650 w 3568067"/>
              <a:gd name="connsiteY11" fmla="*/ 521904 h 521904"/>
              <a:gd name="connsiteX12" fmla="*/ 1540340 w 3568067"/>
              <a:gd name="connsiteY12" fmla="*/ 521904 h 521904"/>
              <a:gd name="connsiteX13" fmla="*/ 900646 w 3568067"/>
              <a:gd name="connsiteY13" fmla="*/ 521904 h 521904"/>
              <a:gd name="connsiteX14" fmla="*/ 260952 w 3568067"/>
              <a:gd name="connsiteY14" fmla="*/ 521904 h 521904"/>
              <a:gd name="connsiteX15" fmla="*/ 0 w 3568067"/>
              <a:gd name="connsiteY15" fmla="*/ 260952 h 52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68067" h="521904" fill="none" extrusionOk="0">
                <a:moveTo>
                  <a:pt x="0" y="260952"/>
                </a:moveTo>
                <a:cubicBezTo>
                  <a:pt x="-6075" y="112640"/>
                  <a:pt x="82880" y="-2410"/>
                  <a:pt x="260952" y="0"/>
                </a:cubicBezTo>
                <a:cubicBezTo>
                  <a:pt x="423951" y="19937"/>
                  <a:pt x="740921" y="-29091"/>
                  <a:pt x="931108" y="0"/>
                </a:cubicBezTo>
                <a:cubicBezTo>
                  <a:pt x="1121295" y="29091"/>
                  <a:pt x="1320110" y="6443"/>
                  <a:pt x="1448956" y="0"/>
                </a:cubicBezTo>
                <a:cubicBezTo>
                  <a:pt x="1577802" y="-6443"/>
                  <a:pt x="1821272" y="-12545"/>
                  <a:pt x="1997265" y="0"/>
                </a:cubicBezTo>
                <a:cubicBezTo>
                  <a:pt x="2173258" y="12545"/>
                  <a:pt x="2422061" y="-9443"/>
                  <a:pt x="2545574" y="0"/>
                </a:cubicBezTo>
                <a:cubicBezTo>
                  <a:pt x="2669087" y="9443"/>
                  <a:pt x="3147129" y="-3836"/>
                  <a:pt x="3307115" y="0"/>
                </a:cubicBezTo>
                <a:cubicBezTo>
                  <a:pt x="3452008" y="7342"/>
                  <a:pt x="3574011" y="114833"/>
                  <a:pt x="3568067" y="260952"/>
                </a:cubicBezTo>
                <a:lnTo>
                  <a:pt x="3568067" y="260952"/>
                </a:lnTo>
                <a:cubicBezTo>
                  <a:pt x="3567048" y="377579"/>
                  <a:pt x="3472107" y="526256"/>
                  <a:pt x="3307115" y="521904"/>
                </a:cubicBezTo>
                <a:cubicBezTo>
                  <a:pt x="3049514" y="504422"/>
                  <a:pt x="2966314" y="539530"/>
                  <a:pt x="2697882" y="521904"/>
                </a:cubicBezTo>
                <a:cubicBezTo>
                  <a:pt x="2429450" y="504278"/>
                  <a:pt x="2279770" y="504871"/>
                  <a:pt x="2088650" y="521904"/>
                </a:cubicBezTo>
                <a:cubicBezTo>
                  <a:pt x="1897530" y="538937"/>
                  <a:pt x="1744547" y="500149"/>
                  <a:pt x="1540340" y="521904"/>
                </a:cubicBezTo>
                <a:cubicBezTo>
                  <a:pt x="1336133" y="543660"/>
                  <a:pt x="1030107" y="511166"/>
                  <a:pt x="900646" y="521904"/>
                </a:cubicBezTo>
                <a:cubicBezTo>
                  <a:pt x="771185" y="532642"/>
                  <a:pt x="483846" y="545584"/>
                  <a:pt x="260952" y="521904"/>
                </a:cubicBezTo>
                <a:cubicBezTo>
                  <a:pt x="105938" y="555868"/>
                  <a:pt x="-2347" y="397682"/>
                  <a:pt x="0" y="260952"/>
                </a:cubicBezTo>
                <a:close/>
              </a:path>
              <a:path w="3568067" h="521904" stroke="0" extrusionOk="0">
                <a:moveTo>
                  <a:pt x="0" y="260952"/>
                </a:moveTo>
                <a:cubicBezTo>
                  <a:pt x="-7772" y="112038"/>
                  <a:pt x="92683" y="9064"/>
                  <a:pt x="260952" y="0"/>
                </a:cubicBezTo>
                <a:cubicBezTo>
                  <a:pt x="399922" y="30948"/>
                  <a:pt x="716178" y="-21469"/>
                  <a:pt x="931108" y="0"/>
                </a:cubicBezTo>
                <a:cubicBezTo>
                  <a:pt x="1146038" y="21469"/>
                  <a:pt x="1322185" y="28674"/>
                  <a:pt x="1509879" y="0"/>
                </a:cubicBezTo>
                <a:cubicBezTo>
                  <a:pt x="1697573" y="-28674"/>
                  <a:pt x="1946250" y="-20243"/>
                  <a:pt x="2058188" y="0"/>
                </a:cubicBezTo>
                <a:cubicBezTo>
                  <a:pt x="2170126" y="20243"/>
                  <a:pt x="2520885" y="25027"/>
                  <a:pt x="2697882" y="0"/>
                </a:cubicBezTo>
                <a:cubicBezTo>
                  <a:pt x="2874879" y="-25027"/>
                  <a:pt x="3116184" y="13127"/>
                  <a:pt x="3307115" y="0"/>
                </a:cubicBezTo>
                <a:cubicBezTo>
                  <a:pt x="3468959" y="-28843"/>
                  <a:pt x="3542191" y="139571"/>
                  <a:pt x="3568067" y="260952"/>
                </a:cubicBezTo>
                <a:lnTo>
                  <a:pt x="3568067" y="260952"/>
                </a:lnTo>
                <a:cubicBezTo>
                  <a:pt x="3601606" y="411050"/>
                  <a:pt x="3440772" y="539213"/>
                  <a:pt x="3307115" y="521904"/>
                </a:cubicBezTo>
                <a:cubicBezTo>
                  <a:pt x="3037091" y="542843"/>
                  <a:pt x="2899295" y="528121"/>
                  <a:pt x="2697882" y="521904"/>
                </a:cubicBezTo>
                <a:cubicBezTo>
                  <a:pt x="2496469" y="515687"/>
                  <a:pt x="2331442" y="532079"/>
                  <a:pt x="2088650" y="521904"/>
                </a:cubicBezTo>
                <a:cubicBezTo>
                  <a:pt x="1845858" y="511729"/>
                  <a:pt x="1679907" y="506634"/>
                  <a:pt x="1448956" y="521904"/>
                </a:cubicBezTo>
                <a:cubicBezTo>
                  <a:pt x="1218005" y="537174"/>
                  <a:pt x="1069706" y="532722"/>
                  <a:pt x="931108" y="521904"/>
                </a:cubicBezTo>
                <a:cubicBezTo>
                  <a:pt x="792510" y="511086"/>
                  <a:pt x="497934" y="554890"/>
                  <a:pt x="260952" y="521904"/>
                </a:cubicBezTo>
                <a:cubicBezTo>
                  <a:pt x="119179" y="510865"/>
                  <a:pt x="-3956" y="405722"/>
                  <a:pt x="0" y="260952"/>
                </a:cubicBezTo>
                <a:close/>
              </a:path>
            </a:pathLst>
          </a:custGeom>
          <a:solidFill>
            <a:srgbClr val="548235"/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61988"/>
            <a:ext cx="11064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5441950"/>
            <a:ext cx="8413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2"/>
          <p:cNvSpPr/>
          <p:nvPr userDrawn="1"/>
        </p:nvSpPr>
        <p:spPr>
          <a:xfrm>
            <a:off x="-101600" y="0"/>
            <a:ext cx="234950" cy="6858000"/>
          </a:xfrm>
          <a:custGeom>
            <a:avLst/>
            <a:gdLst>
              <a:gd name="connsiteX0" fmla="*/ 0 w 234950"/>
              <a:gd name="connsiteY0" fmla="*/ 0 h 6857999"/>
              <a:gd name="connsiteX1" fmla="*/ 234950 w 234950"/>
              <a:gd name="connsiteY1" fmla="*/ 0 h 6857999"/>
              <a:gd name="connsiteX2" fmla="*/ 234950 w 234950"/>
              <a:gd name="connsiteY2" fmla="*/ 708660 h 6857999"/>
              <a:gd name="connsiteX3" fmla="*/ 234950 w 234950"/>
              <a:gd name="connsiteY3" fmla="*/ 1348740 h 6857999"/>
              <a:gd name="connsiteX4" fmla="*/ 234950 w 234950"/>
              <a:gd name="connsiteY4" fmla="*/ 1783080 h 6857999"/>
              <a:gd name="connsiteX5" fmla="*/ 234950 w 234950"/>
              <a:gd name="connsiteY5" fmla="*/ 2148840 h 6857999"/>
              <a:gd name="connsiteX6" fmla="*/ 234950 w 234950"/>
              <a:gd name="connsiteY6" fmla="*/ 2583180 h 6857999"/>
              <a:gd name="connsiteX7" fmla="*/ 234950 w 234950"/>
              <a:gd name="connsiteY7" fmla="*/ 3223260 h 6857999"/>
              <a:gd name="connsiteX8" fmla="*/ 234950 w 234950"/>
              <a:gd name="connsiteY8" fmla="*/ 3657599 h 6857999"/>
              <a:gd name="connsiteX9" fmla="*/ 234950 w 234950"/>
              <a:gd name="connsiteY9" fmla="*/ 4023359 h 6857999"/>
              <a:gd name="connsiteX10" fmla="*/ 234950 w 234950"/>
              <a:gd name="connsiteY10" fmla="*/ 4457699 h 6857999"/>
              <a:gd name="connsiteX11" fmla="*/ 234950 w 234950"/>
              <a:gd name="connsiteY11" fmla="*/ 4960619 h 6857999"/>
              <a:gd name="connsiteX12" fmla="*/ 234950 w 234950"/>
              <a:gd name="connsiteY12" fmla="*/ 5532119 h 6857999"/>
              <a:gd name="connsiteX13" fmla="*/ 234950 w 234950"/>
              <a:gd name="connsiteY13" fmla="*/ 5966459 h 6857999"/>
              <a:gd name="connsiteX14" fmla="*/ 234950 w 234950"/>
              <a:gd name="connsiteY14" fmla="*/ 6857999 h 6857999"/>
              <a:gd name="connsiteX15" fmla="*/ 0 w 234950"/>
              <a:gd name="connsiteY15" fmla="*/ 6857999 h 6857999"/>
              <a:gd name="connsiteX16" fmla="*/ 0 w 234950"/>
              <a:gd name="connsiteY16" fmla="*/ 6286499 h 6857999"/>
              <a:gd name="connsiteX17" fmla="*/ 0 w 234950"/>
              <a:gd name="connsiteY17" fmla="*/ 5577839 h 6857999"/>
              <a:gd name="connsiteX18" fmla="*/ 0 w 234950"/>
              <a:gd name="connsiteY18" fmla="*/ 5074919 h 6857999"/>
              <a:gd name="connsiteX19" fmla="*/ 0 w 234950"/>
              <a:gd name="connsiteY19" fmla="*/ 4571999 h 6857999"/>
              <a:gd name="connsiteX20" fmla="*/ 0 w 234950"/>
              <a:gd name="connsiteY20" fmla="*/ 4000499 h 6857999"/>
              <a:gd name="connsiteX21" fmla="*/ 0 w 234950"/>
              <a:gd name="connsiteY21" fmla="*/ 3360420 h 6857999"/>
              <a:gd name="connsiteX22" fmla="*/ 0 w 234950"/>
              <a:gd name="connsiteY22" fmla="*/ 2720340 h 6857999"/>
              <a:gd name="connsiteX23" fmla="*/ 0 w 234950"/>
              <a:gd name="connsiteY23" fmla="*/ 2080260 h 6857999"/>
              <a:gd name="connsiteX24" fmla="*/ 0 w 234950"/>
              <a:gd name="connsiteY24" fmla="*/ 1371600 h 6857999"/>
              <a:gd name="connsiteX25" fmla="*/ 0 w 234950"/>
              <a:gd name="connsiteY25" fmla="*/ 800100 h 6857999"/>
              <a:gd name="connsiteX26" fmla="*/ 0 w 234950"/>
              <a:gd name="connsiteY2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4950" h="6857999" fill="none" extrusionOk="0">
                <a:moveTo>
                  <a:pt x="0" y="0"/>
                </a:moveTo>
                <a:cubicBezTo>
                  <a:pt x="63609" y="-13216"/>
                  <a:pt x="182573" y="2974"/>
                  <a:pt x="234950" y="0"/>
                </a:cubicBezTo>
                <a:cubicBezTo>
                  <a:pt x="319266" y="256595"/>
                  <a:pt x="204330" y="555692"/>
                  <a:pt x="234950" y="708660"/>
                </a:cubicBezTo>
                <a:cubicBezTo>
                  <a:pt x="265570" y="861628"/>
                  <a:pt x="193791" y="1039651"/>
                  <a:pt x="234950" y="1348740"/>
                </a:cubicBezTo>
                <a:cubicBezTo>
                  <a:pt x="276109" y="1657829"/>
                  <a:pt x="202535" y="1683025"/>
                  <a:pt x="234950" y="1783080"/>
                </a:cubicBezTo>
                <a:cubicBezTo>
                  <a:pt x="267365" y="1883135"/>
                  <a:pt x="194253" y="2011646"/>
                  <a:pt x="234950" y="2148840"/>
                </a:cubicBezTo>
                <a:cubicBezTo>
                  <a:pt x="275647" y="2286034"/>
                  <a:pt x="218876" y="2453988"/>
                  <a:pt x="234950" y="2583180"/>
                </a:cubicBezTo>
                <a:cubicBezTo>
                  <a:pt x="251024" y="2712372"/>
                  <a:pt x="195683" y="3044171"/>
                  <a:pt x="234950" y="3223260"/>
                </a:cubicBezTo>
                <a:cubicBezTo>
                  <a:pt x="274217" y="3402349"/>
                  <a:pt x="183490" y="3503378"/>
                  <a:pt x="234950" y="3657599"/>
                </a:cubicBezTo>
                <a:cubicBezTo>
                  <a:pt x="286410" y="3811820"/>
                  <a:pt x="224314" y="3867572"/>
                  <a:pt x="234950" y="4023359"/>
                </a:cubicBezTo>
                <a:cubicBezTo>
                  <a:pt x="245586" y="4179146"/>
                  <a:pt x="213706" y="4353608"/>
                  <a:pt x="234950" y="4457699"/>
                </a:cubicBezTo>
                <a:cubicBezTo>
                  <a:pt x="256194" y="4561790"/>
                  <a:pt x="210830" y="4833398"/>
                  <a:pt x="234950" y="4960619"/>
                </a:cubicBezTo>
                <a:cubicBezTo>
                  <a:pt x="259070" y="5087840"/>
                  <a:pt x="197954" y="5368517"/>
                  <a:pt x="234950" y="5532119"/>
                </a:cubicBezTo>
                <a:cubicBezTo>
                  <a:pt x="271946" y="5695721"/>
                  <a:pt x="220353" y="5836402"/>
                  <a:pt x="234950" y="5966459"/>
                </a:cubicBezTo>
                <a:cubicBezTo>
                  <a:pt x="249547" y="6096516"/>
                  <a:pt x="135305" y="6491681"/>
                  <a:pt x="234950" y="6857999"/>
                </a:cubicBezTo>
                <a:cubicBezTo>
                  <a:pt x="141017" y="6865676"/>
                  <a:pt x="101746" y="6840701"/>
                  <a:pt x="0" y="6857999"/>
                </a:cubicBezTo>
                <a:cubicBezTo>
                  <a:pt x="-17595" y="6713696"/>
                  <a:pt x="18878" y="6472340"/>
                  <a:pt x="0" y="6286499"/>
                </a:cubicBezTo>
                <a:cubicBezTo>
                  <a:pt x="-18878" y="6100658"/>
                  <a:pt x="28287" y="5771088"/>
                  <a:pt x="0" y="5577839"/>
                </a:cubicBezTo>
                <a:cubicBezTo>
                  <a:pt x="-28287" y="5384590"/>
                  <a:pt x="45755" y="5302215"/>
                  <a:pt x="0" y="5074919"/>
                </a:cubicBezTo>
                <a:cubicBezTo>
                  <a:pt x="-45755" y="4847623"/>
                  <a:pt x="22966" y="4695655"/>
                  <a:pt x="0" y="4571999"/>
                </a:cubicBezTo>
                <a:cubicBezTo>
                  <a:pt x="-22966" y="4448343"/>
                  <a:pt x="67392" y="4278688"/>
                  <a:pt x="0" y="4000499"/>
                </a:cubicBezTo>
                <a:cubicBezTo>
                  <a:pt x="-67392" y="3722310"/>
                  <a:pt x="75471" y="3536715"/>
                  <a:pt x="0" y="3360420"/>
                </a:cubicBezTo>
                <a:cubicBezTo>
                  <a:pt x="-75471" y="3184125"/>
                  <a:pt x="29992" y="2912203"/>
                  <a:pt x="0" y="2720340"/>
                </a:cubicBezTo>
                <a:cubicBezTo>
                  <a:pt x="-29992" y="2528477"/>
                  <a:pt x="53274" y="2320455"/>
                  <a:pt x="0" y="2080260"/>
                </a:cubicBezTo>
                <a:cubicBezTo>
                  <a:pt x="-53274" y="1840065"/>
                  <a:pt x="9412" y="1551976"/>
                  <a:pt x="0" y="1371600"/>
                </a:cubicBezTo>
                <a:cubicBezTo>
                  <a:pt x="-9412" y="1191224"/>
                  <a:pt x="53641" y="1084624"/>
                  <a:pt x="0" y="800100"/>
                </a:cubicBezTo>
                <a:cubicBezTo>
                  <a:pt x="-53641" y="515576"/>
                  <a:pt x="70377" y="218340"/>
                  <a:pt x="0" y="0"/>
                </a:cubicBezTo>
                <a:close/>
              </a:path>
              <a:path w="234950" h="6857999" stroke="0" extrusionOk="0">
                <a:moveTo>
                  <a:pt x="0" y="0"/>
                </a:moveTo>
                <a:cubicBezTo>
                  <a:pt x="52463" y="-18889"/>
                  <a:pt x="175413" y="3047"/>
                  <a:pt x="234950" y="0"/>
                </a:cubicBezTo>
                <a:cubicBezTo>
                  <a:pt x="250144" y="141765"/>
                  <a:pt x="225150" y="252948"/>
                  <a:pt x="234950" y="365760"/>
                </a:cubicBezTo>
                <a:cubicBezTo>
                  <a:pt x="244750" y="478572"/>
                  <a:pt x="183723" y="883347"/>
                  <a:pt x="234950" y="1074420"/>
                </a:cubicBezTo>
                <a:cubicBezTo>
                  <a:pt x="286177" y="1265493"/>
                  <a:pt x="219370" y="1520192"/>
                  <a:pt x="234950" y="1645920"/>
                </a:cubicBezTo>
                <a:cubicBezTo>
                  <a:pt x="250530" y="1771648"/>
                  <a:pt x="212320" y="1983812"/>
                  <a:pt x="234950" y="2080260"/>
                </a:cubicBezTo>
                <a:cubicBezTo>
                  <a:pt x="257580" y="2176708"/>
                  <a:pt x="207902" y="2383009"/>
                  <a:pt x="234950" y="2514600"/>
                </a:cubicBezTo>
                <a:cubicBezTo>
                  <a:pt x="261998" y="2646191"/>
                  <a:pt x="202201" y="2865201"/>
                  <a:pt x="234950" y="3086100"/>
                </a:cubicBezTo>
                <a:cubicBezTo>
                  <a:pt x="267699" y="3306999"/>
                  <a:pt x="188663" y="3415665"/>
                  <a:pt x="234950" y="3657599"/>
                </a:cubicBezTo>
                <a:cubicBezTo>
                  <a:pt x="281237" y="3899533"/>
                  <a:pt x="212284" y="3942210"/>
                  <a:pt x="234950" y="4091939"/>
                </a:cubicBezTo>
                <a:cubicBezTo>
                  <a:pt x="257616" y="4241668"/>
                  <a:pt x="223809" y="4372014"/>
                  <a:pt x="234950" y="4526279"/>
                </a:cubicBezTo>
                <a:cubicBezTo>
                  <a:pt x="246091" y="4680544"/>
                  <a:pt x="231239" y="4857058"/>
                  <a:pt x="234950" y="5097779"/>
                </a:cubicBezTo>
                <a:cubicBezTo>
                  <a:pt x="238661" y="5338500"/>
                  <a:pt x="219946" y="5490878"/>
                  <a:pt x="234950" y="5737859"/>
                </a:cubicBezTo>
                <a:cubicBezTo>
                  <a:pt x="249954" y="5984840"/>
                  <a:pt x="226154" y="5945191"/>
                  <a:pt x="234950" y="6103619"/>
                </a:cubicBezTo>
                <a:cubicBezTo>
                  <a:pt x="243746" y="6262047"/>
                  <a:pt x="148565" y="6674928"/>
                  <a:pt x="234950" y="6857999"/>
                </a:cubicBezTo>
                <a:cubicBezTo>
                  <a:pt x="151189" y="6885202"/>
                  <a:pt x="106342" y="6853542"/>
                  <a:pt x="0" y="6857999"/>
                </a:cubicBezTo>
                <a:cubicBezTo>
                  <a:pt x="-14877" y="6628198"/>
                  <a:pt x="42640" y="6522846"/>
                  <a:pt x="0" y="6286499"/>
                </a:cubicBezTo>
                <a:cubicBezTo>
                  <a:pt x="-42640" y="6050152"/>
                  <a:pt x="33434" y="5980409"/>
                  <a:pt x="0" y="5783579"/>
                </a:cubicBezTo>
                <a:cubicBezTo>
                  <a:pt x="-33434" y="5586749"/>
                  <a:pt x="3917" y="5537294"/>
                  <a:pt x="0" y="5417819"/>
                </a:cubicBezTo>
                <a:cubicBezTo>
                  <a:pt x="-3917" y="5298344"/>
                  <a:pt x="2039" y="5183550"/>
                  <a:pt x="0" y="4983479"/>
                </a:cubicBezTo>
                <a:cubicBezTo>
                  <a:pt x="-2039" y="4783408"/>
                  <a:pt x="16102" y="4639881"/>
                  <a:pt x="0" y="4549139"/>
                </a:cubicBezTo>
                <a:cubicBezTo>
                  <a:pt x="-16102" y="4458397"/>
                  <a:pt x="31261" y="4175280"/>
                  <a:pt x="0" y="4046219"/>
                </a:cubicBezTo>
                <a:cubicBezTo>
                  <a:pt x="-31261" y="3917158"/>
                  <a:pt x="9497" y="3566948"/>
                  <a:pt x="0" y="3337560"/>
                </a:cubicBezTo>
                <a:cubicBezTo>
                  <a:pt x="-9497" y="3108172"/>
                  <a:pt x="2824" y="3012910"/>
                  <a:pt x="0" y="2766060"/>
                </a:cubicBezTo>
                <a:cubicBezTo>
                  <a:pt x="-2824" y="2519210"/>
                  <a:pt x="56547" y="2444651"/>
                  <a:pt x="0" y="2263140"/>
                </a:cubicBezTo>
                <a:cubicBezTo>
                  <a:pt x="-56547" y="2081629"/>
                  <a:pt x="17327" y="1999198"/>
                  <a:pt x="0" y="1897380"/>
                </a:cubicBezTo>
                <a:cubicBezTo>
                  <a:pt x="-17327" y="1795562"/>
                  <a:pt x="5466" y="1617852"/>
                  <a:pt x="0" y="1531620"/>
                </a:cubicBezTo>
                <a:cubicBezTo>
                  <a:pt x="-5466" y="1445388"/>
                  <a:pt x="64866" y="1079443"/>
                  <a:pt x="0" y="891540"/>
                </a:cubicBezTo>
                <a:cubicBezTo>
                  <a:pt x="-64866" y="703637"/>
                  <a:pt x="93434" y="219003"/>
                  <a:pt x="0" y="0"/>
                </a:cubicBezTo>
                <a:close/>
              </a:path>
            </a:pathLst>
          </a:custGeom>
          <a:solidFill>
            <a:srgbClr val="548235"/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16618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825" y="319088"/>
            <a:ext cx="2238375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2513"/>
            <a:ext cx="8272463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931988"/>
            <a:ext cx="18542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1502">
            <a:off x="531813" y="360363"/>
            <a:ext cx="1973262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249238"/>
            <a:ext cx="1739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6"/>
          <p:cNvGrpSpPr>
            <a:grpSpLocks/>
          </p:cNvGrpSpPr>
          <p:nvPr userDrawn="1"/>
        </p:nvGrpSpPr>
        <p:grpSpPr bwMode="auto">
          <a:xfrm>
            <a:off x="2208213" y="1338263"/>
            <a:ext cx="7775575" cy="3263900"/>
            <a:chOff x="2334419" y="1503963"/>
            <a:chExt cx="7774776" cy="3264236"/>
          </a:xfrm>
        </p:grpSpPr>
        <p:sp>
          <p:nvSpPr>
            <p:cNvPr id="8" name="矩形: 圆角 27"/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" name="矩形: 圆角 28"/>
            <p:cNvSpPr/>
            <p:nvPr userDrawn="1"/>
          </p:nvSpPr>
          <p:spPr>
            <a:xfrm>
              <a:off x="2591568" y="1689719"/>
              <a:ext cx="7260479" cy="2870495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0" name="组合 29"/>
          <p:cNvGrpSpPr>
            <a:grpSpLocks/>
          </p:cNvGrpSpPr>
          <p:nvPr userDrawn="1"/>
        </p:nvGrpSpPr>
        <p:grpSpPr bwMode="auto">
          <a:xfrm>
            <a:off x="3259138" y="0"/>
            <a:ext cx="5673725" cy="2028825"/>
            <a:chOff x="3243995" y="165899"/>
            <a:chExt cx="5674655" cy="2028074"/>
          </a:xfrm>
        </p:grpSpPr>
        <p:grpSp>
          <p:nvGrpSpPr>
            <p:cNvPr id="11" name="组合 30"/>
            <p:cNvGrpSpPr>
              <a:grpSpLocks/>
            </p:cNvGrpSpPr>
            <p:nvPr userDrawn="1"/>
          </p:nvGrpSpPr>
          <p:grpSpPr bwMode="auto">
            <a:xfrm>
              <a:off x="3243995" y="165899"/>
              <a:ext cx="288000" cy="2028074"/>
              <a:chOff x="3837156" y="371856"/>
              <a:chExt cx="288000" cy="2028074"/>
            </a:xfrm>
          </p:grpSpPr>
          <p:cxnSp>
            <p:nvCxnSpPr>
              <p:cNvPr id="15" name="直接连接符 34"/>
              <p:cNvCxnSpPr>
                <a:cxnSpLocks/>
              </p:cNvCxnSpPr>
              <p:nvPr userDrawn="1"/>
            </p:nvCxnSpPr>
            <p:spPr>
              <a:xfrm>
                <a:off x="3981642" y="371856"/>
                <a:ext cx="0" cy="1809080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椭圆 35"/>
              <p:cNvSpPr/>
              <p:nvPr userDrawn="1"/>
            </p:nvSpPr>
            <p:spPr>
              <a:xfrm>
                <a:off x="3837156" y="2112699"/>
                <a:ext cx="287384" cy="287231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</p:grpSp>
        <p:grpSp>
          <p:nvGrpSpPr>
            <p:cNvPr id="12" name="组合 31"/>
            <p:cNvGrpSpPr>
              <a:grpSpLocks/>
            </p:cNvGrpSpPr>
            <p:nvPr userDrawn="1"/>
          </p:nvGrpSpPr>
          <p:grpSpPr bwMode="auto">
            <a:xfrm>
              <a:off x="8630650" y="165899"/>
              <a:ext cx="288000" cy="2016511"/>
              <a:chOff x="3837156" y="383419"/>
              <a:chExt cx="288000" cy="2016511"/>
            </a:xfrm>
          </p:grpSpPr>
          <p:cxnSp>
            <p:nvCxnSpPr>
              <p:cNvPr id="13" name="直接连接符 32"/>
              <p:cNvCxnSpPr>
                <a:cxnSpLocks/>
              </p:cNvCxnSpPr>
              <p:nvPr userDrawn="1"/>
            </p:nvCxnSpPr>
            <p:spPr>
              <a:xfrm>
                <a:off x="3982258" y="383419"/>
                <a:ext cx="0" cy="1797972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33"/>
              <p:cNvSpPr/>
              <p:nvPr userDrawn="1"/>
            </p:nvSpPr>
            <p:spPr>
              <a:xfrm>
                <a:off x="3837771" y="2111567"/>
                <a:ext cx="287385" cy="2888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</p:grpSp>
      </p:grpSp>
      <p:pic>
        <p:nvPicPr>
          <p:cNvPr id="17" name="图片 36" descr="图片包含 餐桌&#10;&#10;描述已自动生成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3648075"/>
            <a:ext cx="3709987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3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176838"/>
            <a:ext cx="11985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05774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"/>
          <a:stretch>
            <a:fillRect/>
          </a:stretch>
        </p:blipFill>
        <p:spPr bwMode="auto">
          <a:xfrm>
            <a:off x="6456363" y="4718050"/>
            <a:ext cx="5735637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244475"/>
            <a:ext cx="24066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749800"/>
            <a:ext cx="206216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1502">
            <a:off x="501650" y="293688"/>
            <a:ext cx="20986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9075"/>
            <a:ext cx="1739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91733" flipH="1">
            <a:off x="8523288" y="165100"/>
            <a:ext cx="1398588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64954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49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</p:sldLayoutIdLst>
  <p:transition spd="med" advClick="0" advTm="5000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3294063"/>
            <a:ext cx="494665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1106488"/>
            <a:ext cx="713105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164138" y="2632075"/>
            <a:ext cx="186213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Lớp 3</a:t>
            </a:r>
          </a:p>
        </p:txBody>
      </p:sp>
      <p:sp>
        <p:nvSpPr>
          <p:cNvPr id="2" name="TextBox 3"/>
          <p:cNvSpPr txBox="1"/>
          <p:nvPr/>
        </p:nvSpPr>
        <p:spPr>
          <a:xfrm>
            <a:off x="1951132" y="1987886"/>
            <a:ext cx="800798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+mn-cs"/>
              </a:rPr>
              <a:t>     </a:t>
            </a:r>
            <a:r>
              <a:rPr kumimoji="0" lang="vi-VN" sz="40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MÔN</a:t>
            </a:r>
            <a:r>
              <a:rPr kumimoji="0" lang="en-US" sz="40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:</a:t>
            </a:r>
            <a:r>
              <a:rPr kumimoji="0" lang="en-US" sz="4000" b="1" i="0" u="none" strike="noStrike" kern="10" cap="none" spc="0" normalizeH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 ĐẠO ĐỨC</a:t>
            </a:r>
            <a:r>
              <a:rPr kumimoji="0" lang="vi-VN" sz="40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 </a:t>
            </a:r>
            <a:endParaRPr kumimoji="0" lang="vi-VN" sz="40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UI 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 Light"/>
              <a:ea typeface="等线" pitchFamily="2" charset="-122"/>
              <a:cs typeface="+mn-cs"/>
            </a:endParaRPr>
          </a:p>
        </p:txBody>
      </p:sp>
      <p:pic>
        <p:nvPicPr>
          <p:cNvPr id="22534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-193675"/>
            <a:ext cx="270668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图片 2077" descr="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205">
            <a:off x="1431925" y="195263"/>
            <a:ext cx="223361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图片 2077" descr="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106">
            <a:off x="9801225" y="195263"/>
            <a:ext cx="223361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832513" y="3311525"/>
            <a:ext cx="9758149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+mn-cs"/>
              </a:rPr>
              <a:t>     </a:t>
            </a:r>
            <a:r>
              <a:rPr kumimoji="0" lang="en-US" altLang="vi-V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Bài</a:t>
            </a:r>
            <a:r>
              <a:rPr kumimoji="0" lang="en-US" alt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 1 : </a:t>
            </a:r>
            <a:r>
              <a:rPr kumimoji="0" lang="en-US" altLang="vi-V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Chào</a:t>
            </a:r>
            <a:r>
              <a:rPr kumimoji="0" lang="en-US" altLang="vi-VN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 </a:t>
            </a:r>
            <a:r>
              <a:rPr kumimoji="0" lang="en-US" altLang="vi-VN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cờ</a:t>
            </a:r>
            <a:r>
              <a:rPr kumimoji="0" lang="en-US" altLang="vi-VN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 </a:t>
            </a:r>
            <a:r>
              <a:rPr kumimoji="0" lang="en-US" altLang="vi-VN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và</a:t>
            </a:r>
            <a:r>
              <a:rPr kumimoji="0" lang="en-US" altLang="vi-VN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 </a:t>
            </a:r>
            <a:r>
              <a:rPr kumimoji="0" lang="en-US" altLang="vi-VN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hát</a:t>
            </a:r>
            <a:r>
              <a:rPr kumimoji="0" lang="en-US" altLang="vi-VN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 </a:t>
            </a:r>
            <a:r>
              <a:rPr kumimoji="0" lang="en-US" altLang="vi-VN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quốc</a:t>
            </a:r>
            <a:r>
              <a:rPr kumimoji="0" lang="en-US" altLang="vi-VN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 ca</a:t>
            </a:r>
            <a:endParaRPr kumimoji="0" lang="en-US" alt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achen" pitchFamily="18" charset="0"/>
              <a:ea typeface="等线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776681"/>
      </p:ext>
    </p:extLst>
  </p:cSld>
  <p:clrMapOvr>
    <a:masterClrMapping/>
  </p:clrMapOvr>
  <p:transition spd="slow" advTm="170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32194" y="624344"/>
            <a:ext cx="8235931" cy="954107"/>
            <a:chOff x="569825" y="2199885"/>
            <a:chExt cx="8235931" cy="9541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097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Tìm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hiểu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những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việc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cần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khi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chào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cờ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và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hát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Quốc</a:t>
              </a:r>
              <a:r>
                <a:rPr lang="en-US" sz="2800" b="1" dirty="0">
                  <a:solidFill>
                    <a:srgbClr val="00B050"/>
                  </a:solidFill>
                </a:rPr>
                <a:t> ca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FC79F44-FCBF-84D6-DA54-7813BE7E4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93" y="2037418"/>
            <a:ext cx="4988014" cy="41830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AFD3DD-0427-3CAF-69C8-37365F5D9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063" y="2120746"/>
            <a:ext cx="5972262" cy="8276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3878FB-54F4-8CC7-0FAF-683663F236F8}"/>
              </a:ext>
            </a:extLst>
          </p:cNvPr>
          <p:cNvSpPr txBox="1"/>
          <p:nvPr/>
        </p:nvSpPr>
        <p:spPr>
          <a:xfrm>
            <a:off x="6348369" y="3429000"/>
            <a:ext cx="4819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Khi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chào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ca to,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rõ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ràng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trôi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chảy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diễn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28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528BB-C807-4990-B2CC-745F75C402D8}"/>
              </a:ext>
            </a:extLst>
          </p:cNvPr>
          <p:cNvSpPr txBox="1"/>
          <p:nvPr/>
        </p:nvSpPr>
        <p:spPr>
          <a:xfrm>
            <a:off x="217714" y="0"/>
            <a:ext cx="163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BÀI 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1</a:t>
            </a:r>
            <a:endParaRPr kumimoji="0" lang="vi-VN" sz="54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CCE00-87BF-467B-8434-A2908FE0B412}"/>
              </a:ext>
            </a:extLst>
          </p:cNvPr>
          <p:cNvSpPr txBox="1"/>
          <p:nvPr/>
        </p:nvSpPr>
        <p:spPr>
          <a:xfrm>
            <a:off x="-84818" y="2644170"/>
            <a:ext cx="4789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CHÀO CỜ VÀ HÁT QUỐC 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>
                <a:solidFill>
                  <a:srgbClr val="002060"/>
                </a:solidFill>
                <a:latin typeface="Algerian" panose="04020705040A02060702" pitchFamily="82" charset="0"/>
              </a:rPr>
              <a:t>(</a:t>
            </a:r>
            <a:r>
              <a:rPr lang="en-US" sz="4800" noProof="0" dirty="0" err="1">
                <a:solidFill>
                  <a:srgbClr val="002060"/>
                </a:solidFill>
                <a:latin typeface="Algerian" panose="04020705040A02060702" pitchFamily="82" charset="0"/>
              </a:rPr>
              <a:t>tiết</a:t>
            </a:r>
            <a:r>
              <a:rPr lang="en-US" sz="4800" noProof="0" dirty="0">
                <a:solidFill>
                  <a:srgbClr val="002060"/>
                </a:solidFill>
                <a:latin typeface="Algerian" panose="04020705040A02060702" pitchFamily="82" charset="0"/>
              </a:rPr>
              <a:t> 2)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2DDC6F2E-5B59-0BFA-28DC-5691FE13C5EE}"/>
              </a:ext>
            </a:extLst>
          </p:cNvPr>
          <p:cNvSpPr/>
          <p:nvPr/>
        </p:nvSpPr>
        <p:spPr>
          <a:xfrm>
            <a:off x="8601075" y="923330"/>
            <a:ext cx="4200525" cy="408682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A4F46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EM YÊU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A4F46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TỔ QUỐC VIỆT NAM</a:t>
            </a:r>
          </a:p>
        </p:txBody>
      </p:sp>
    </p:spTree>
    <p:extLst>
      <p:ext uri="{BB962C8B-B14F-4D97-AF65-F5344CB8AC3E}">
        <p14:creationId xmlns:p14="http://schemas.microsoft.com/office/powerpoint/2010/main" val="101236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50205" y="603171"/>
            <a:ext cx="8113195" cy="830997"/>
            <a:chOff x="569825" y="2199885"/>
            <a:chExt cx="8113195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accent2"/>
                  </a:solidFill>
                  <a:latin typeface="+mj-lt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5870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B050"/>
                  </a:solidFill>
                </a:rPr>
                <a:t>Em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đồng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hoặc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không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đồng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với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tư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thế</a:t>
              </a:r>
              <a:r>
                <a:rPr lang="en-US" sz="2400" b="1" dirty="0">
                  <a:solidFill>
                    <a:srgbClr val="00B050"/>
                  </a:solidFill>
                </a:rPr>
                <a:t>, </a:t>
              </a:r>
              <a:r>
                <a:rPr lang="en-US" sz="2400" b="1" dirty="0" err="1">
                  <a:solidFill>
                    <a:srgbClr val="00B050"/>
                  </a:solidFill>
                </a:rPr>
                <a:t>hành</a:t>
              </a:r>
              <a:r>
                <a:rPr lang="en-US" sz="2400" b="1" dirty="0">
                  <a:solidFill>
                    <a:srgbClr val="00B050"/>
                  </a:solidFill>
                </a:rPr>
                <a:t> vi </a:t>
              </a:r>
              <a:r>
                <a:rPr lang="en-US" sz="2400" b="1" dirty="0" err="1">
                  <a:solidFill>
                    <a:srgbClr val="00B050"/>
                  </a:solidFill>
                </a:rPr>
                <a:t>của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bạn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nào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trong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bức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tranh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sau</a:t>
              </a:r>
              <a:r>
                <a:rPr lang="en-US" sz="2400" b="1" dirty="0">
                  <a:solidFill>
                    <a:srgbClr val="00B050"/>
                  </a:solidFill>
                </a:rPr>
                <a:t>? </a:t>
              </a:r>
              <a:r>
                <a:rPr lang="en-US" sz="2400" b="1" dirty="0" err="1">
                  <a:solidFill>
                    <a:srgbClr val="00B050"/>
                  </a:solidFill>
                </a:rPr>
                <a:t>Vì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sao</a:t>
              </a:r>
              <a:r>
                <a:rPr lang="en-US" sz="2400" b="1" dirty="0">
                  <a:solidFill>
                    <a:srgbClr val="00B050"/>
                  </a:solidFill>
                </a:rPr>
                <a:t>?</a:t>
              </a:r>
              <a:endParaRPr lang="vi-VN" sz="24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D282AAC-AE72-26C2-6E03-D257F28D6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949" y="1724588"/>
            <a:ext cx="9627000" cy="4910569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FBBD9D5F-2287-21DA-9094-97E5B4296894}"/>
              </a:ext>
            </a:extLst>
          </p:cNvPr>
          <p:cNvSpPr/>
          <p:nvPr/>
        </p:nvSpPr>
        <p:spPr>
          <a:xfrm>
            <a:off x="2200275" y="2057400"/>
            <a:ext cx="276225" cy="4191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A8EFBB43-F786-FF8E-EE99-F4F9846EBCFF}"/>
              </a:ext>
            </a:extLst>
          </p:cNvPr>
          <p:cNvSpPr/>
          <p:nvPr/>
        </p:nvSpPr>
        <p:spPr>
          <a:xfrm>
            <a:off x="3105151" y="2024533"/>
            <a:ext cx="276225" cy="4191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E79CF8B7-B1AF-D752-C3EA-FF884FDE3B54}"/>
              </a:ext>
            </a:extLst>
          </p:cNvPr>
          <p:cNvSpPr/>
          <p:nvPr/>
        </p:nvSpPr>
        <p:spPr>
          <a:xfrm>
            <a:off x="4619624" y="1938422"/>
            <a:ext cx="276225" cy="4191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5BE6FA62-44DC-1446-8041-BE18AE861711}"/>
              </a:ext>
            </a:extLst>
          </p:cNvPr>
          <p:cNvSpPr/>
          <p:nvPr/>
        </p:nvSpPr>
        <p:spPr>
          <a:xfrm>
            <a:off x="5524500" y="1943100"/>
            <a:ext cx="276225" cy="4191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6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50205" y="603171"/>
            <a:ext cx="7423041" cy="523220"/>
            <a:chOff x="569825" y="2199885"/>
            <a:chExt cx="7423041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8969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Em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sẽ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khuyên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bạn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điều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gì</a:t>
              </a:r>
              <a:r>
                <a:rPr lang="en-US" sz="2800" b="1" dirty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529BB22-F122-8E30-2A2D-05916F761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071" y="1724588"/>
            <a:ext cx="9147858" cy="46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50205" y="603171"/>
            <a:ext cx="7423041" cy="523220"/>
            <a:chOff x="569825" y="2199885"/>
            <a:chExt cx="7423041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8969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Em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sẽ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khuyên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bạn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điều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gì</a:t>
              </a:r>
              <a:r>
                <a:rPr lang="en-US" sz="2800" b="1" dirty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BE44083-C4D8-738D-29CF-F923379B8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533" y="1812601"/>
            <a:ext cx="8693205" cy="460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0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D1A769CD-27AA-79F0-D5A7-DFF41B6489CD}"/>
              </a:ext>
            </a:extLst>
          </p:cNvPr>
          <p:cNvSpPr/>
          <p:nvPr/>
        </p:nvSpPr>
        <p:spPr>
          <a:xfrm>
            <a:off x="3242645" y="592727"/>
            <a:ext cx="542926" cy="4324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809789-6037-CF41-D8BD-E2F8539C2DBE}"/>
              </a:ext>
            </a:extLst>
          </p:cNvPr>
          <p:cNvSpPr txBox="1"/>
          <p:nvPr/>
        </p:nvSpPr>
        <p:spPr>
          <a:xfrm>
            <a:off x="3614497" y="2382522"/>
            <a:ext cx="754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cùng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bạn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tập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chào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hát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ca.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42E9796-5DD1-DB94-8FCF-65258576BC2C}"/>
              </a:ext>
            </a:extLst>
          </p:cNvPr>
          <p:cNvSpPr/>
          <p:nvPr/>
        </p:nvSpPr>
        <p:spPr>
          <a:xfrm>
            <a:off x="3242645" y="1546127"/>
            <a:ext cx="542926" cy="4324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7B4C68-3C4A-6581-46C2-D82FE29BACE8}"/>
              </a:ext>
            </a:extLst>
          </p:cNvPr>
          <p:cNvSpPr txBox="1"/>
          <p:nvPr/>
        </p:nvSpPr>
        <p:spPr>
          <a:xfrm>
            <a:off x="3707613" y="1595928"/>
            <a:ext cx="754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Vẽ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tô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màu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lá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Việt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Nam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9F4AF9-A2C9-956B-6DAE-775F295ED110}"/>
              </a:ext>
            </a:extLst>
          </p:cNvPr>
          <p:cNvSpPr/>
          <p:nvPr/>
        </p:nvSpPr>
        <p:spPr>
          <a:xfrm>
            <a:off x="3242645" y="2326522"/>
            <a:ext cx="542926" cy="4324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3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CDC567-BF33-F03E-ABCF-F0A466FC5344}"/>
              </a:ext>
            </a:extLst>
          </p:cNvPr>
          <p:cNvSpPr txBox="1"/>
          <p:nvPr/>
        </p:nvSpPr>
        <p:spPr>
          <a:xfrm>
            <a:off x="3785571" y="600818"/>
            <a:ext cx="7541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Hãy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chia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sẻ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những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việc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cần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thực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hiện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khi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chào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hát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ca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3CAA28-7FE7-09E5-77F7-F6EF0B6FE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88" y="2966097"/>
            <a:ext cx="11654012" cy="366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528BB-C807-4990-B2CC-745F75C402D8}"/>
              </a:ext>
            </a:extLst>
          </p:cNvPr>
          <p:cNvSpPr txBox="1"/>
          <p:nvPr/>
        </p:nvSpPr>
        <p:spPr>
          <a:xfrm>
            <a:off x="217714" y="0"/>
            <a:ext cx="163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u="sng" dirty="0"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5400" u="sng" dirty="0">
                <a:solidFill>
                  <a:srgbClr val="002060"/>
                </a:solidFill>
                <a:latin typeface="+mj-lt"/>
              </a:rPr>
              <a:t>1</a:t>
            </a:r>
            <a:endParaRPr lang="vi-VN" sz="5400" u="sng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CCE00-87BF-467B-8434-A2908FE0B412}"/>
              </a:ext>
            </a:extLst>
          </p:cNvPr>
          <p:cNvSpPr txBox="1"/>
          <p:nvPr/>
        </p:nvSpPr>
        <p:spPr>
          <a:xfrm>
            <a:off x="-84818" y="2644170"/>
            <a:ext cx="4789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Algerian" panose="04020705040A02060702" pitchFamily="82" charset="0"/>
              </a:rPr>
              <a:t>CHÀO CỜ VÀ HÁT QUỐC CA</a:t>
            </a:r>
            <a:endParaRPr lang="vi-VN" sz="4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2DDC6F2E-5B59-0BFA-28DC-5691FE13C5EE}"/>
              </a:ext>
            </a:extLst>
          </p:cNvPr>
          <p:cNvSpPr/>
          <p:nvPr/>
        </p:nvSpPr>
        <p:spPr>
          <a:xfrm>
            <a:off x="8601075" y="923330"/>
            <a:ext cx="4200525" cy="408682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EM YÊU  </a:t>
            </a:r>
          </a:p>
          <a:p>
            <a:pPr algn="ctr"/>
            <a:r>
              <a:rPr lang="en-US" sz="4800" dirty="0">
                <a:latin typeface="Algerian" panose="04020705040A02060702" pitchFamily="82" charset="0"/>
              </a:rPr>
              <a:t>TỔ QUỐC VIỆT NAM</a:t>
            </a:r>
          </a:p>
        </p:txBody>
      </p:sp>
    </p:spTree>
    <p:extLst>
      <p:ext uri="{BB962C8B-B14F-4D97-AF65-F5344CB8AC3E}">
        <p14:creationId xmlns:p14="http://schemas.microsoft.com/office/powerpoint/2010/main" val="193511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54209" y="2520686"/>
            <a:ext cx="3408166" cy="947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Tx/>
              <a:buChar char="-"/>
            </a:pPr>
            <a:r>
              <a:rPr lang="en-US" sz="2400" i="1" dirty="0">
                <a:solidFill>
                  <a:srgbClr val="000000"/>
                </a:solidFill>
              </a:rPr>
              <a:t>Theo </a:t>
            </a:r>
            <a:r>
              <a:rPr lang="en-US" sz="2400" i="1" dirty="0" err="1">
                <a:solidFill>
                  <a:srgbClr val="000000"/>
                </a:solidFill>
              </a:rPr>
              <a:t>em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bài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hát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nói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về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điều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gì</a:t>
            </a:r>
            <a:r>
              <a:rPr lang="en-US" sz="2400" i="1" dirty="0">
                <a:solidFill>
                  <a:srgbClr val="000000"/>
                </a:solidFill>
              </a:rPr>
              <a:t>?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46250" y="1609726"/>
            <a:ext cx="1155308" cy="910960"/>
            <a:chOff x="221968" y="3346978"/>
            <a:chExt cx="925795" cy="760249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FEFBB6F9-4F1A-43F6-A2EB-44E27BB586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8" t="9847" r="5150" b="16402"/>
            <a:stretch/>
          </p:blipFill>
          <p:spPr bwMode="auto">
            <a:xfrm flipH="1">
              <a:off x="221968" y="3346978"/>
              <a:ext cx="925795" cy="760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Oval 31"/>
            <p:cNvSpPr/>
            <p:nvPr/>
          </p:nvSpPr>
          <p:spPr>
            <a:xfrm>
              <a:off x="443533" y="3514725"/>
              <a:ext cx="451816" cy="354806"/>
            </a:xfrm>
            <a:prstGeom prst="ellipse">
              <a:avLst/>
            </a:prstGeom>
            <a:solidFill>
              <a:srgbClr val="FF5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CFD70B5-F4D3-36B9-C751-17D1E4AB1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27" y="391825"/>
            <a:ext cx="3024727" cy="991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590EA1-51CF-4403-8AC5-59DE70DE5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525" y="2419168"/>
            <a:ext cx="7559397" cy="38482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DAC075-8F1C-CFA0-61C0-C259471E4E31}"/>
              </a:ext>
            </a:extLst>
          </p:cNvPr>
          <p:cNvSpPr txBox="1"/>
          <p:nvPr/>
        </p:nvSpPr>
        <p:spPr>
          <a:xfrm>
            <a:off x="4562474" y="1161717"/>
            <a:ext cx="635317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♫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2"/>
                </a:solidFill>
              </a:rPr>
              <a:t>Nghe/</a:t>
            </a:r>
            <a:r>
              <a:rPr lang="en-US" sz="2400" dirty="0" err="1">
                <a:solidFill>
                  <a:schemeClr val="bg2"/>
                </a:solidFill>
              </a:rPr>
              <a:t>hát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bài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hát</a:t>
            </a:r>
            <a:r>
              <a:rPr lang="en-US" sz="2400" dirty="0">
                <a:solidFill>
                  <a:schemeClr val="bg2"/>
                </a:solidFill>
              </a:rPr>
              <a:t> “</a:t>
            </a:r>
            <a:r>
              <a:rPr lang="en-US" sz="2400" dirty="0" err="1">
                <a:solidFill>
                  <a:schemeClr val="bg2"/>
                </a:solidFill>
              </a:rPr>
              <a:t>Lá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cờ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Việt</a:t>
            </a:r>
            <a:r>
              <a:rPr lang="en-US" sz="2400" dirty="0">
                <a:solidFill>
                  <a:schemeClr val="bg2"/>
                </a:solidFill>
              </a:rPr>
              <a:t> Nam” </a:t>
            </a:r>
          </a:p>
          <a:p>
            <a:r>
              <a:rPr lang="en-US" sz="2400" dirty="0">
                <a:solidFill>
                  <a:schemeClr val="bg2"/>
                </a:solidFill>
              </a:rPr>
              <a:t>(</a:t>
            </a:r>
            <a:r>
              <a:rPr lang="en-US" sz="2400" dirty="0" err="1">
                <a:solidFill>
                  <a:schemeClr val="bg2"/>
                </a:solidFill>
              </a:rPr>
              <a:t>sáng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tác</a:t>
            </a:r>
            <a:r>
              <a:rPr lang="en-US" sz="2400" dirty="0">
                <a:solidFill>
                  <a:schemeClr val="bg2"/>
                </a:solidFill>
              </a:rPr>
              <a:t>: </a:t>
            </a:r>
            <a:r>
              <a:rPr lang="en-US" sz="2400" dirty="0" err="1">
                <a:solidFill>
                  <a:schemeClr val="bg2"/>
                </a:solidFill>
              </a:rPr>
              <a:t>Lý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Trọng</a:t>
            </a:r>
            <a:r>
              <a:rPr lang="en-US" sz="2400" dirty="0">
                <a:solidFill>
                  <a:schemeClr val="bg2"/>
                </a:solidFill>
              </a:rPr>
              <a:t> – </a:t>
            </a:r>
            <a:r>
              <a:rPr lang="en-US" sz="2400" dirty="0" err="1">
                <a:solidFill>
                  <a:schemeClr val="bg2"/>
                </a:solidFill>
              </a:rPr>
              <a:t>Đỗ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Mạnh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Thường</a:t>
            </a:r>
            <a:r>
              <a:rPr lang="en-US" sz="2400" dirty="0">
                <a:solidFill>
                  <a:schemeClr val="bg2"/>
                </a:solidFill>
              </a:rPr>
              <a:t>).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B13157-34EF-2152-D8F4-DA8B9BA11FFE}"/>
              </a:ext>
            </a:extLst>
          </p:cNvPr>
          <p:cNvSpPr txBox="1"/>
          <p:nvPr/>
        </p:nvSpPr>
        <p:spPr>
          <a:xfrm>
            <a:off x="354208" y="3657998"/>
            <a:ext cx="3493891" cy="1396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Tx/>
              <a:buChar char="-"/>
            </a:pPr>
            <a:r>
              <a:rPr lang="en-US" sz="2400" i="1" dirty="0">
                <a:solidFill>
                  <a:srgbClr val="000000"/>
                </a:solidFill>
              </a:rPr>
              <a:t>Chia </a:t>
            </a:r>
            <a:r>
              <a:rPr lang="en-US" sz="2400" i="1" dirty="0" err="1">
                <a:solidFill>
                  <a:srgbClr val="000000"/>
                </a:solidFill>
              </a:rPr>
              <a:t>sẻ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cảm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xúc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của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em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khi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nghe</a:t>
            </a:r>
            <a:r>
              <a:rPr lang="en-US" sz="2400" i="1" dirty="0">
                <a:solidFill>
                  <a:srgbClr val="000000"/>
                </a:solidFill>
              </a:rPr>
              <a:t>/</a:t>
            </a:r>
            <a:r>
              <a:rPr lang="en-US" sz="2400" i="1" dirty="0" err="1">
                <a:solidFill>
                  <a:srgbClr val="000000"/>
                </a:solidFill>
              </a:rPr>
              <a:t>hát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bài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hát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đó</a:t>
            </a:r>
            <a:r>
              <a:rPr lang="en-US" sz="2400" i="1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035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30"/>
            <a:ext cx="2962650" cy="1280546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3831061" y="669583"/>
            <a:ext cx="542926" cy="4324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2CA08E-D6A0-2F16-7582-A69375AED060}"/>
              </a:ext>
            </a:extLst>
          </p:cNvPr>
          <p:cNvSpPr txBox="1"/>
          <p:nvPr/>
        </p:nvSpPr>
        <p:spPr>
          <a:xfrm>
            <a:off x="4373987" y="698418"/>
            <a:ext cx="742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Tìm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hiểu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hiệu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kì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ca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Việt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Nam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291E9C6C-267D-D957-74AE-889FAB92E2CF}"/>
              </a:ext>
            </a:extLst>
          </p:cNvPr>
          <p:cNvSpPr/>
          <p:nvPr/>
        </p:nvSpPr>
        <p:spPr>
          <a:xfrm>
            <a:off x="1028700" y="1387752"/>
            <a:ext cx="5381625" cy="43242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bg2"/>
                </a:solidFill>
              </a:rPr>
              <a:t>Đọc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đoạn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hội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thoại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và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trả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lời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câu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hỏi</a:t>
            </a:r>
            <a:r>
              <a:rPr lang="en-US" sz="2400" i="1" dirty="0">
                <a:solidFill>
                  <a:schemeClr val="bg2"/>
                </a:solidFill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2ADE1B-9AB8-360D-03DF-AF3E74A4C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25" y="1936331"/>
            <a:ext cx="7658100" cy="46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6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30"/>
            <a:ext cx="2962650" cy="1280546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3831061" y="669583"/>
            <a:ext cx="542926" cy="4324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48413" y="1384791"/>
            <a:ext cx="1323062" cy="971550"/>
            <a:chOff x="221968" y="3346978"/>
            <a:chExt cx="925795" cy="760249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FEFBB6F9-4F1A-43F6-A2EB-44E27BB586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8" t="9847" r="5150" b="16402"/>
            <a:stretch/>
          </p:blipFill>
          <p:spPr bwMode="auto">
            <a:xfrm flipH="1">
              <a:off x="221968" y="3346978"/>
              <a:ext cx="925795" cy="760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Oval 31"/>
            <p:cNvSpPr/>
            <p:nvPr/>
          </p:nvSpPr>
          <p:spPr>
            <a:xfrm>
              <a:off x="443533" y="3514725"/>
              <a:ext cx="451816" cy="354806"/>
            </a:xfrm>
            <a:prstGeom prst="ellipse">
              <a:avLst/>
            </a:prstGeom>
            <a:solidFill>
              <a:srgbClr val="FF5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12CA08E-D6A0-2F16-7582-A69375AED060}"/>
              </a:ext>
            </a:extLst>
          </p:cNvPr>
          <p:cNvSpPr txBox="1"/>
          <p:nvPr/>
        </p:nvSpPr>
        <p:spPr>
          <a:xfrm>
            <a:off x="4373987" y="683528"/>
            <a:ext cx="754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Tìm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hiểu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hiệu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kì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ca </a:t>
            </a:r>
            <a:r>
              <a:rPr lang="en-US" sz="2400" b="1" dirty="0" err="1">
                <a:solidFill>
                  <a:srgbClr val="00B050"/>
                </a:solidFill>
              </a:rPr>
              <a:t>Việt</a:t>
            </a:r>
            <a:r>
              <a:rPr lang="en-US" sz="2400" b="1" dirty="0">
                <a:solidFill>
                  <a:srgbClr val="00B050"/>
                </a:solidFill>
              </a:rPr>
              <a:t> Nam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20E44-F7DD-A31F-0CD3-7DA2F1661778}"/>
              </a:ext>
            </a:extLst>
          </p:cNvPr>
          <p:cNvSpPr txBox="1"/>
          <p:nvPr/>
        </p:nvSpPr>
        <p:spPr>
          <a:xfrm>
            <a:off x="948681" y="2277389"/>
            <a:ext cx="452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- </a:t>
            </a:r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hiệu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nước</a:t>
            </a:r>
            <a:r>
              <a:rPr lang="en-US" sz="2400" dirty="0">
                <a:solidFill>
                  <a:schemeClr val="bg2"/>
                </a:solidFill>
              </a:rPr>
              <a:t> ta </a:t>
            </a:r>
            <a:r>
              <a:rPr lang="en-US" sz="2400" dirty="0" err="1">
                <a:solidFill>
                  <a:schemeClr val="bg2"/>
                </a:solidFill>
              </a:rPr>
              <a:t>là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gì</a:t>
            </a:r>
            <a:r>
              <a:rPr lang="en-US" sz="2400" dirty="0">
                <a:solidFill>
                  <a:schemeClr val="bg2"/>
                </a:solidFill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B73420-3BB7-5915-8135-352EAD6CE6A9}"/>
              </a:ext>
            </a:extLst>
          </p:cNvPr>
          <p:cNvSpPr txBox="1"/>
          <p:nvPr/>
        </p:nvSpPr>
        <p:spPr>
          <a:xfrm>
            <a:off x="948681" y="3681658"/>
            <a:ext cx="452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- </a:t>
            </a:r>
            <a:r>
              <a:rPr lang="en-US" sz="2400" dirty="0" err="1">
                <a:solidFill>
                  <a:schemeClr val="bg2"/>
                </a:solidFill>
              </a:rPr>
              <a:t>Hãy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mô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tả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kì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Việt</a:t>
            </a:r>
            <a:r>
              <a:rPr lang="en-US" sz="2400" dirty="0">
                <a:solidFill>
                  <a:schemeClr val="bg2"/>
                </a:solidFill>
              </a:rPr>
              <a:t> Nam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97456BF-4986-3523-94A0-FF86AA965A89}"/>
              </a:ext>
            </a:extLst>
          </p:cNvPr>
          <p:cNvSpPr/>
          <p:nvPr/>
        </p:nvSpPr>
        <p:spPr>
          <a:xfrm>
            <a:off x="1419225" y="2924175"/>
            <a:ext cx="452250" cy="303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DE21B5-69D5-3FC6-1A4C-E95CB39CBD37}"/>
              </a:ext>
            </a:extLst>
          </p:cNvPr>
          <p:cNvSpPr txBox="1"/>
          <p:nvPr/>
        </p:nvSpPr>
        <p:spPr>
          <a:xfrm>
            <a:off x="2028825" y="2739054"/>
            <a:ext cx="827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hiệu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tên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nước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hiệu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nước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ta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nước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Cộng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hòa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xã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hội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chủ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nghĩa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Nam.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CC841BC-AA80-2BF1-C5DD-119FA33397D9}"/>
              </a:ext>
            </a:extLst>
          </p:cNvPr>
          <p:cNvSpPr/>
          <p:nvPr/>
        </p:nvSpPr>
        <p:spPr>
          <a:xfrm>
            <a:off x="1400175" y="4371975"/>
            <a:ext cx="452250" cy="303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353029-E7FD-DF06-0777-70B542B30C07}"/>
              </a:ext>
            </a:extLst>
          </p:cNvPr>
          <p:cNvSpPr txBox="1"/>
          <p:nvPr/>
        </p:nvSpPr>
        <p:spPr>
          <a:xfrm>
            <a:off x="2009775" y="4186854"/>
            <a:ext cx="827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kì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lá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kì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Nam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lá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đỏ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sao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vàng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8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9" grpId="0" animBg="1"/>
      <p:bldP spid="10" grpId="0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30"/>
            <a:ext cx="2962650" cy="1280546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3831061" y="669583"/>
            <a:ext cx="542926" cy="4324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2CA08E-D6A0-2F16-7582-A69375AED060}"/>
              </a:ext>
            </a:extLst>
          </p:cNvPr>
          <p:cNvSpPr txBox="1"/>
          <p:nvPr/>
        </p:nvSpPr>
        <p:spPr>
          <a:xfrm>
            <a:off x="4373987" y="683528"/>
            <a:ext cx="754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Tìm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hiểu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hiệu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kì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ca </a:t>
            </a:r>
            <a:r>
              <a:rPr lang="en-US" sz="2400" b="1" dirty="0" err="1">
                <a:solidFill>
                  <a:srgbClr val="00B050"/>
                </a:solidFill>
              </a:rPr>
              <a:t>Việt</a:t>
            </a:r>
            <a:r>
              <a:rPr lang="en-US" sz="2400" b="1" dirty="0">
                <a:solidFill>
                  <a:srgbClr val="00B050"/>
                </a:solidFill>
              </a:rPr>
              <a:t> Nam</a:t>
            </a:r>
          </a:p>
        </p:txBody>
      </p:sp>
      <p:pic>
        <p:nvPicPr>
          <p:cNvPr id="1026" name="Picture 2" descr="Quốc kỳ Việt Nam Dân chủ Cộng hòa - Wikiwand">
            <a:extLst>
              <a:ext uri="{FF2B5EF4-FFF2-40B4-BE49-F238E27FC236}">
                <a16:creationId xmlns:a16="http://schemas.microsoft.com/office/drawing/2014/main" id="{2BC89D17-BA71-6D4E-7AA7-0BD865BFC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329" y="1407060"/>
            <a:ext cx="3392621" cy="226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ì sao trên lá cờ Mỹ có đúng 50 ngôi sao và 13 sọc?">
            <a:extLst>
              <a:ext uri="{FF2B5EF4-FFF2-40B4-BE49-F238E27FC236}">
                <a16:creationId xmlns:a16="http://schemas.microsoft.com/office/drawing/2014/main" id="{0785221B-F3CD-DAEC-3F2E-7DB799BE1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0" y="1641499"/>
            <a:ext cx="3223393" cy="190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ờ Nhật Bản: Nguồn gốc, lịch sử hình thành, ý nghĩa Quốc kỳ Nhật Bản">
            <a:extLst>
              <a:ext uri="{FF2B5EF4-FFF2-40B4-BE49-F238E27FC236}">
                <a16:creationId xmlns:a16="http://schemas.microsoft.com/office/drawing/2014/main" id="{AA18F531-BC67-D142-07EB-3AAAFBC55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972" b="8319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0" y="3394773"/>
            <a:ext cx="3143335" cy="31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hủng bố đẫm máu ở Paris: Doanh số bán cờ của Pháp tăng gấp đôi sau vụ  khủng bố ở Paris | VTV.VN">
            <a:extLst>
              <a:ext uri="{FF2B5EF4-FFF2-40B4-BE49-F238E27FC236}">
                <a16:creationId xmlns:a16="http://schemas.microsoft.com/office/drawing/2014/main" id="{B0843BC5-4C5D-B97A-F271-405A79987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32" y="3933502"/>
            <a:ext cx="3143335" cy="193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Quốc kỳ] Cờ Trung Quốc: Hình ảnh | Nguồn gốc và Ý nghĩa | Trung tâm tiếng  Trung Chinese">
            <a:extLst>
              <a:ext uri="{FF2B5EF4-FFF2-40B4-BE49-F238E27FC236}">
                <a16:creationId xmlns:a16="http://schemas.microsoft.com/office/drawing/2014/main" id="{520CE059-B7F9-7D4C-120D-49B2D4F10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288" y="3933502"/>
            <a:ext cx="2976477" cy="19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 số điều thú vị về quốc kỳ Đức - Bạn đã biết chưa?">
            <a:extLst>
              <a:ext uri="{FF2B5EF4-FFF2-40B4-BE49-F238E27FC236}">
                <a16:creationId xmlns:a16="http://schemas.microsoft.com/office/drawing/2014/main" id="{8FB82877-9431-C2E1-CA79-2BA5B2AA1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288" y="1552129"/>
            <a:ext cx="3176753" cy="199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DCE07E-DBF2-B8E6-245B-F759A5289014}"/>
              </a:ext>
            </a:extLst>
          </p:cNvPr>
          <p:cNvSpPr txBox="1"/>
          <p:nvPr/>
        </p:nvSpPr>
        <p:spPr>
          <a:xfrm>
            <a:off x="1871475" y="3267750"/>
            <a:ext cx="17526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kì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Mỹ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A5C1E5-C6C5-D8A8-1777-EBBC5286498B}"/>
              </a:ext>
            </a:extLst>
          </p:cNvPr>
          <p:cNvSpPr txBox="1"/>
          <p:nvPr/>
        </p:nvSpPr>
        <p:spPr>
          <a:xfrm>
            <a:off x="1710195" y="5788833"/>
            <a:ext cx="209537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kì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Nhật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98E63F-A089-77B5-A435-878E8038AD2B}"/>
              </a:ext>
            </a:extLst>
          </p:cNvPr>
          <p:cNvSpPr txBox="1"/>
          <p:nvPr/>
        </p:nvSpPr>
        <p:spPr>
          <a:xfrm>
            <a:off x="5743575" y="5798768"/>
            <a:ext cx="209537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kì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Pháp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12A786-766F-BBB3-4424-EE38DAD94E6E}"/>
              </a:ext>
            </a:extLst>
          </p:cNvPr>
          <p:cNvSpPr txBox="1"/>
          <p:nvPr/>
        </p:nvSpPr>
        <p:spPr>
          <a:xfrm>
            <a:off x="8786983" y="5798768"/>
            <a:ext cx="297647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kì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Trung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Quốc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5218CA-5440-AD07-B11E-6923B0477D38}"/>
              </a:ext>
            </a:extLst>
          </p:cNvPr>
          <p:cNvSpPr txBox="1"/>
          <p:nvPr/>
        </p:nvSpPr>
        <p:spPr>
          <a:xfrm>
            <a:off x="9839325" y="3262098"/>
            <a:ext cx="1929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kì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Đức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5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30"/>
            <a:ext cx="2962650" cy="1280546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3831061" y="669583"/>
            <a:ext cx="542926" cy="4324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50329" y="1625828"/>
            <a:ext cx="1323062" cy="971550"/>
            <a:chOff x="221968" y="3346978"/>
            <a:chExt cx="925795" cy="760249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FEFBB6F9-4F1A-43F6-A2EB-44E27BB586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8" t="9847" r="5150" b="16402"/>
            <a:stretch/>
          </p:blipFill>
          <p:spPr bwMode="auto">
            <a:xfrm flipH="1">
              <a:off x="221968" y="3346978"/>
              <a:ext cx="925795" cy="760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Oval 31"/>
            <p:cNvSpPr/>
            <p:nvPr/>
          </p:nvSpPr>
          <p:spPr>
            <a:xfrm>
              <a:off x="443533" y="3514725"/>
              <a:ext cx="451816" cy="354806"/>
            </a:xfrm>
            <a:prstGeom prst="ellipse">
              <a:avLst/>
            </a:prstGeom>
            <a:solidFill>
              <a:srgbClr val="FF5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12CA08E-D6A0-2F16-7582-A69375AED060}"/>
              </a:ext>
            </a:extLst>
          </p:cNvPr>
          <p:cNvSpPr txBox="1"/>
          <p:nvPr/>
        </p:nvSpPr>
        <p:spPr>
          <a:xfrm>
            <a:off x="4373987" y="683528"/>
            <a:ext cx="754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Tìm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hiểu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hiệu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kì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ca </a:t>
            </a:r>
            <a:r>
              <a:rPr lang="en-US" sz="2400" b="1" dirty="0" err="1">
                <a:solidFill>
                  <a:srgbClr val="00B050"/>
                </a:solidFill>
              </a:rPr>
              <a:t>Việt</a:t>
            </a:r>
            <a:r>
              <a:rPr lang="en-US" sz="2400" b="1" dirty="0">
                <a:solidFill>
                  <a:srgbClr val="00B050"/>
                </a:solidFill>
              </a:rPr>
              <a:t> Nam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106B20-2FAD-F7D5-76E7-CEB6389EF933}"/>
              </a:ext>
            </a:extLst>
          </p:cNvPr>
          <p:cNvSpPr txBox="1"/>
          <p:nvPr/>
        </p:nvSpPr>
        <p:spPr>
          <a:xfrm>
            <a:off x="666970" y="2535648"/>
            <a:ext cx="5571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- </a:t>
            </a:r>
            <a:r>
              <a:rPr lang="en-US" sz="2400" dirty="0" err="1">
                <a:solidFill>
                  <a:schemeClr val="bg2"/>
                </a:solidFill>
              </a:rPr>
              <a:t>Nêu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tên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bài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hát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và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tác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giả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ca </a:t>
            </a:r>
            <a:r>
              <a:rPr lang="en-US" sz="2400" dirty="0" err="1">
                <a:solidFill>
                  <a:schemeClr val="bg2"/>
                </a:solidFill>
              </a:rPr>
              <a:t>Việt</a:t>
            </a:r>
            <a:r>
              <a:rPr lang="en-US" sz="2400" dirty="0">
                <a:solidFill>
                  <a:schemeClr val="bg2"/>
                </a:solidFill>
              </a:rPr>
              <a:t> Nam.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BCA4772-0FE2-ADB0-A9F5-3B0F767F9EC9}"/>
              </a:ext>
            </a:extLst>
          </p:cNvPr>
          <p:cNvSpPr/>
          <p:nvPr/>
        </p:nvSpPr>
        <p:spPr>
          <a:xfrm>
            <a:off x="714375" y="3571875"/>
            <a:ext cx="452250" cy="303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AA09AB-F945-07B6-E524-9256ED39262B}"/>
              </a:ext>
            </a:extLst>
          </p:cNvPr>
          <p:cNvSpPr txBox="1"/>
          <p:nvPr/>
        </p:nvSpPr>
        <p:spPr>
          <a:xfrm>
            <a:off x="1307957" y="3491356"/>
            <a:ext cx="40738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ngợi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truyền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thống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dân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tộc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Nam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“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Tiến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quân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ca” do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cố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nhạc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sĩ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Văn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Cao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sáng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tác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Tiến quân ca' bị cắt tiếng gây bức xúc - VnExpress Giải trí">
            <a:extLst>
              <a:ext uri="{FF2B5EF4-FFF2-40B4-BE49-F238E27FC236}">
                <a16:creationId xmlns:a16="http://schemas.microsoft.com/office/drawing/2014/main" id="{A4BBCBA5-9493-2310-4784-074DEBE30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46" y="2293618"/>
            <a:ext cx="595312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10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32194" y="624344"/>
            <a:ext cx="8235931" cy="954107"/>
            <a:chOff x="569825" y="2199885"/>
            <a:chExt cx="8235931" cy="9541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097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Tìm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hiểu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những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việc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cần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khi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chào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cờ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và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hát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Quốc</a:t>
              </a:r>
              <a:r>
                <a:rPr lang="en-US" sz="2800" b="1" dirty="0">
                  <a:solidFill>
                    <a:srgbClr val="00B050"/>
                  </a:solidFill>
                </a:rPr>
                <a:t> ca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2F1B4C81-B3E8-2140-ECE2-363164524CEB}"/>
              </a:ext>
            </a:extLst>
          </p:cNvPr>
          <p:cNvSpPr/>
          <p:nvPr/>
        </p:nvSpPr>
        <p:spPr>
          <a:xfrm>
            <a:off x="741381" y="1723218"/>
            <a:ext cx="5381625" cy="43242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bg2"/>
                </a:solidFill>
              </a:rPr>
              <a:t>Quan </a:t>
            </a:r>
            <a:r>
              <a:rPr lang="en-US" sz="2400" i="1" dirty="0" err="1">
                <a:solidFill>
                  <a:schemeClr val="bg2"/>
                </a:solidFill>
              </a:rPr>
              <a:t>sát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tranh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và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trả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lời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câu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hỏi</a:t>
            </a:r>
            <a:r>
              <a:rPr lang="en-US" sz="2400" i="1" dirty="0">
                <a:solidFill>
                  <a:schemeClr val="bg2"/>
                </a:solidFill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D1AFC4-4DAC-5E07-0D8E-6E83CF27C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472" y="2590687"/>
            <a:ext cx="5039442" cy="37966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D9B44A-E858-E232-F5DF-87A842A18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809" y="1720559"/>
            <a:ext cx="5381625" cy="451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32194" y="624344"/>
            <a:ext cx="8235931" cy="954107"/>
            <a:chOff x="569825" y="2199885"/>
            <a:chExt cx="8235931" cy="9541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097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Tìm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hiểu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những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việc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cần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khi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chào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cờ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và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hát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Quốc</a:t>
              </a:r>
              <a:r>
                <a:rPr lang="en-US" sz="2800" b="1" dirty="0">
                  <a:solidFill>
                    <a:srgbClr val="00B050"/>
                  </a:solidFill>
                </a:rPr>
                <a:t> ca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2F1B4C81-B3E8-2140-ECE2-363164524CEB}"/>
              </a:ext>
            </a:extLst>
          </p:cNvPr>
          <p:cNvSpPr/>
          <p:nvPr/>
        </p:nvSpPr>
        <p:spPr>
          <a:xfrm>
            <a:off x="741381" y="1723218"/>
            <a:ext cx="5381625" cy="43242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bg2"/>
                </a:solidFill>
              </a:rPr>
              <a:t>Quan </a:t>
            </a:r>
            <a:r>
              <a:rPr lang="en-US" sz="2400" i="1" dirty="0" err="1">
                <a:solidFill>
                  <a:schemeClr val="bg2"/>
                </a:solidFill>
              </a:rPr>
              <a:t>sát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tranh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và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trả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lời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câu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hỏi</a:t>
            </a:r>
            <a:r>
              <a:rPr lang="en-US" sz="2400" i="1" dirty="0">
                <a:solidFill>
                  <a:schemeClr val="bg2"/>
                </a:solidFill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D1AFC4-4DAC-5E07-0D8E-6E83CF27C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193" y="2423744"/>
            <a:ext cx="5039442" cy="37966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5C4408-B65B-64E6-FDEE-23D14B0A4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73" y="2370466"/>
            <a:ext cx="2247752" cy="15696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B31366-8081-7FC5-5F8F-5E87D5288C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0103" y="2289123"/>
            <a:ext cx="1963718" cy="1745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E0EAA8-7A7B-BC07-BE8F-BE8F4FAF39BF}"/>
              </a:ext>
            </a:extLst>
          </p:cNvPr>
          <p:cNvSpPr txBox="1"/>
          <p:nvPr/>
        </p:nvSpPr>
        <p:spPr>
          <a:xfrm>
            <a:off x="741381" y="4034651"/>
            <a:ext cx="2830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Khi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chuẩn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chào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chỉnh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sửa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lại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trang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phục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bỏ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mũ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nón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60F497-A76F-0D9A-6F91-8516D7032FAD}"/>
              </a:ext>
            </a:extLst>
          </p:cNvPr>
          <p:cNvSpPr txBox="1"/>
          <p:nvPr/>
        </p:nvSpPr>
        <p:spPr>
          <a:xfrm>
            <a:off x="8867774" y="4034651"/>
            <a:ext cx="3000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Khi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chào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giữ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tư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thế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trang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nghiêm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dáng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đứng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thẳng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mắt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hướng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nhìn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501</Words>
  <Application>Microsoft Office PowerPoint</Application>
  <PresentationFormat>Widescreen</PresentationFormat>
  <Paragraphs>74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等线</vt:lpstr>
      <vt:lpstr>MS UI Gothic</vt:lpstr>
      <vt:lpstr>Aachen</vt:lpstr>
      <vt:lpstr>Algerian</vt:lpstr>
      <vt:lpstr>Arial</vt:lpstr>
      <vt:lpstr>Arial Rounded MT Bold</vt:lpstr>
      <vt:lpstr>Arial-Rounded</vt:lpstr>
      <vt:lpstr>Averta Std CY Bold</vt:lpstr>
      <vt:lpstr>Calibri</vt:lpstr>
      <vt:lpstr>等线 Light</vt:lpstr>
      <vt:lpstr>Quicksand Medium</vt:lpstr>
      <vt:lpstr>Times New Roman</vt:lpstr>
      <vt:lpstr>UTM Cookies</vt:lpstr>
      <vt:lpstr>VNI-Avo</vt:lpstr>
      <vt:lpstr>Cute Sticker by Slidesgo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37</cp:revision>
  <dcterms:created xsi:type="dcterms:W3CDTF">2021-06-11T02:39:36Z</dcterms:created>
  <dcterms:modified xsi:type="dcterms:W3CDTF">2024-09-15T14:07:06Z</dcterms:modified>
</cp:coreProperties>
</file>