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32" r:id="rId2"/>
    <p:sldId id="331" r:id="rId3"/>
    <p:sldId id="322" r:id="rId4"/>
    <p:sldId id="288" r:id="rId5"/>
    <p:sldId id="289" r:id="rId6"/>
    <p:sldId id="328" r:id="rId7"/>
    <p:sldId id="320" r:id="rId8"/>
    <p:sldId id="329" r:id="rId9"/>
    <p:sldId id="330" r:id="rId10"/>
    <p:sldId id="327" r:id="rId11"/>
    <p:sldId id="299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Gates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CE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94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93FBB-B067-4A2E-89CA-1FD6E77F644C}" type="datetimeFigureOut">
              <a:rPr lang="vi-VN" smtClean="0"/>
              <a:pPr/>
              <a:t>18/05/2025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E898A-014A-4FE9-BA6D-D1EF0ACDB69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22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E898A-014A-4FE9-BA6D-D1EF0ACDB69C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605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66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86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5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5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573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74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927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18/05/2025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242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18/05/2025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57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18/05/2025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136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18/05/2025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857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18/05/2025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94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18/05/2025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945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pPr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89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Nh&#7841;c%20thi&#7871;u%20nhi%20vui%20nh&#7897;n%20cho%20b&#233;-%20T&#7853;p%20th&#7875;%20d&#7909;c%20bu&#7893;i%20s&#225;ng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Khởi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Nghe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hát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tập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thể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dục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hàng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ngày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122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nên</a:t>
            </a:r>
            <a:endParaRPr lang="vi-VN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-Rau                                   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cơm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                    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Cá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Đồ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uống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có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ga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              --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Bánh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kẹo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vi-VN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2795154" y="3273136"/>
            <a:ext cx="498763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759526" y="3882736"/>
            <a:ext cx="498763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293917" y="4516581"/>
            <a:ext cx="727365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5732318" y="3285258"/>
            <a:ext cx="498763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732318" y="3882736"/>
            <a:ext cx="498763" cy="37753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622471" y="4516581"/>
            <a:ext cx="699657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KN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712035" y="3285258"/>
            <a:ext cx="498763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8402782" y="3931226"/>
            <a:ext cx="498763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0E9FE4-F822-4C67-9788-AECD6CAAE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458" name="TextBox 3">
            <a:extLst>
              <a:ext uri="{FF2B5EF4-FFF2-40B4-BE49-F238E27FC236}">
                <a16:creationId xmlns:a16="http://schemas.microsoft.com/office/drawing/2014/main" id="{740B131A-F300-4F31-BC4F-66E9E150D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155" y="1368102"/>
            <a:ext cx="8979108" cy="217357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7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CB0470B-29D4-44A5-A4CA-C9E4F217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1" y="2454275"/>
            <a:ext cx="8978900" cy="19482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67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con và quý thầy cô</a:t>
            </a:r>
            <a:r>
              <a:rPr lang="en-US" sz="67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6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178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ạc thiếu nhi vui nhộn cho bé- Tập thể dục buổi sá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85800" y="-651669"/>
            <a:ext cx="1354974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C8EA0-B9CB-4EB5-864B-7E982CAD8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875" y="176081"/>
            <a:ext cx="12365876" cy="47284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37855" y="311727"/>
            <a:ext cx="1226127" cy="3844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64582" y="503959"/>
            <a:ext cx="1267691" cy="3896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 lớn</a:t>
            </a:r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99579" y="2337034"/>
            <a:ext cx="1350819" cy="8416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-2493817" y="5027755"/>
            <a:ext cx="146858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61965" y="5320143"/>
            <a:ext cx="11554688" cy="1895296"/>
          </a:xfrm>
          <a:prstGeom prst="horizontalScroll">
            <a:avLst>
              <a:gd name="adj" fmla="val 25000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2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784175" y="20781"/>
            <a:ext cx="13689684" cy="6837219"/>
            <a:chOff x="0" y="228599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599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295401" y="3241964"/>
              <a:ext cx="6239933" cy="1962215"/>
            </a:xfrm>
            <a:prstGeom prst="rect">
              <a:avLst/>
            </a:prstGeom>
            <a:noFill/>
          </p:spPr>
          <p:txBody>
            <a:bodyPr wrap="none" rtlCol="0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en-US" sz="60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 16: </a:t>
              </a:r>
            </a:p>
            <a:p>
              <a:pPr algn="ctr"/>
              <a:r>
                <a:rPr lang="en-US" sz="60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ĂN UỐNG HẰNG NGÀY</a:t>
              </a:r>
            </a:p>
            <a:p>
              <a:pPr algn="ctr"/>
              <a:endParaRPr lang="en-US" sz="7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81569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78F5D4-1477-4770-AD1E-2AACD1B21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27" y="2953626"/>
            <a:ext cx="11323075" cy="38022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7022" y="2878289"/>
            <a:ext cx="820881" cy="4156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Rau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35571" y="2888678"/>
            <a:ext cx="665018" cy="353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Cá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782790" y="2857506"/>
            <a:ext cx="1652154" cy="3636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Đậu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phụ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640292" y="2795161"/>
            <a:ext cx="1018308" cy="4675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Cơm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-62355" y="5164289"/>
            <a:ext cx="1413164" cy="4468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Thit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Gà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10783" y="4245728"/>
            <a:ext cx="1080655" cy="3886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Tôm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2022" y="4266511"/>
            <a:ext cx="904009" cy="4977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Hoa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quả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351808" y="4277418"/>
            <a:ext cx="1018308" cy="4021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Kẹo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66454" y="6224155"/>
            <a:ext cx="1194955" cy="4779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Bánh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mì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15200" y="6224155"/>
            <a:ext cx="1007918" cy="6338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Sữa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359736" y="6359236"/>
            <a:ext cx="1413164" cy="4156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Nước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lọc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08000" y="34634"/>
            <a:ext cx="11176000" cy="651166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244" y="1394736"/>
            <a:ext cx="569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uống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497530" y="792058"/>
            <a:ext cx="5766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94568" y="1768812"/>
            <a:ext cx="577273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   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cxnSp>
        <p:nvCxnSpPr>
          <p:cNvPr id="22" name="Straight Arrow Connector 21"/>
          <p:cNvCxnSpPr>
            <a:stCxn id="18" idx="3"/>
          </p:cNvCxnSpPr>
          <p:nvPr/>
        </p:nvCxnSpPr>
        <p:spPr>
          <a:xfrm flipV="1">
            <a:off x="5902036" y="1205345"/>
            <a:ext cx="581891" cy="451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</p:cNvCxnSpPr>
          <p:nvPr/>
        </p:nvCxnSpPr>
        <p:spPr>
          <a:xfrm>
            <a:off x="5902036" y="1656346"/>
            <a:ext cx="374073" cy="338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9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6361" y="249384"/>
          <a:ext cx="11326089" cy="6036161"/>
        </p:xfrm>
        <a:graphic>
          <a:graphicData uri="http://schemas.openxmlformats.org/drawingml/2006/table">
            <a:tbl>
              <a:tblPr/>
              <a:tblGrid>
                <a:gridCol w="5466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9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2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Thức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c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ần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,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uống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để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cơ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thể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khỏe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mạnh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Thức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n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ếu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uống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thường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xuyên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sẽ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tốt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cho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sức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khỏe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8F5D4-1477-4770-AD1E-2AACD1B21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1" y="2140526"/>
            <a:ext cx="5174672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98964" y="4447312"/>
            <a:ext cx="872836" cy="9975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3248893"/>
            <a:ext cx="872836" cy="9975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istrator\Desktop\Hoạt động ngoại khóa 30-4\12926_Banhk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818" y="2150922"/>
            <a:ext cx="2459182" cy="3086096"/>
          </a:xfrm>
          <a:prstGeom prst="rect">
            <a:avLst/>
          </a:prstGeom>
          <a:noFill/>
        </p:spPr>
      </p:pic>
      <p:pic>
        <p:nvPicPr>
          <p:cNvPr id="1027" name="Picture 3" descr="C:\Users\Administrator\Desktop\Hoạt động ngoại khóa 30-4\tải xuống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1" y="2158714"/>
            <a:ext cx="3122902" cy="3078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944"/>
            <a:ext cx="12337472" cy="94557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istrator\Desktop\Hoạt động ngoại khóa 30-4\thuc-an-dinh-d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418" y="1748781"/>
            <a:ext cx="7913110" cy="517923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237" y="1748781"/>
            <a:ext cx="6301653" cy="51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8158"/>
            <a:ext cx="12192000" cy="8936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dministrator\Desktop\Hoạt động ngoại khóa 30-4\giai-ma-con-sot-do-van-vat-trung-quoc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09" y="4717473"/>
            <a:ext cx="6463146" cy="3512127"/>
          </a:xfrm>
          <a:prstGeom prst="rect">
            <a:avLst/>
          </a:prstGeom>
          <a:noFill/>
        </p:spPr>
      </p:pic>
      <p:pic>
        <p:nvPicPr>
          <p:cNvPr id="28675" name="Picture 3" descr="C:\Users\Administrator\Desktop\Hoạt động ngoại khóa 30-4\do-chien-mon-an-vat-ngon-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61310" y="1201771"/>
            <a:ext cx="6463145" cy="3515702"/>
          </a:xfrm>
          <a:prstGeom prst="rect">
            <a:avLst/>
          </a:prstGeom>
          <a:noFill/>
        </p:spPr>
      </p:pic>
      <p:pic>
        <p:nvPicPr>
          <p:cNvPr id="28676" name="Picture 4" descr="C:\Users\Administrator\Desktop\Hoạt động ngoại khóa 30-4\nuoc-giai-khat-via-he-16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1838" y="4384964"/>
            <a:ext cx="7890165" cy="3844636"/>
          </a:xfrm>
          <a:prstGeom prst="rect">
            <a:avLst/>
          </a:prstGeom>
          <a:noFill/>
        </p:spPr>
      </p:pic>
      <p:pic>
        <p:nvPicPr>
          <p:cNvPr id="28677" name="Picture 5" descr="C:\Users\Administrator\Desktop\Hoạt động ngoại khóa 30-4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1838" y="1238574"/>
            <a:ext cx="7003472" cy="295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Cty con của FLC bị khách hàng tố dập lại date bánh kẹo | Tạp chí Giao thông  vận tả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1218" y="1517073"/>
            <a:ext cx="4676019" cy="3500724"/>
          </a:xfrm>
          <a:prstGeom prst="rect">
            <a:avLst/>
          </a:prstGeom>
          <a:noFill/>
        </p:spPr>
      </p:pic>
      <p:pic>
        <p:nvPicPr>
          <p:cNvPr id="29704" name="Picture 8" descr="Bất lực nhìn cả nghìn quả cam Vinh rụng lả tả, thối nhũn vì mưa l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8873" y="1443323"/>
            <a:ext cx="4052345" cy="36139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8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99"/>
                </a:solidFill>
              </a:rPr>
              <a:t>Điều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gì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sẽ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xảy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ra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nếu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em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ăn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những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thức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ăn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dưới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đây</a:t>
            </a:r>
            <a:r>
              <a:rPr lang="en-US" sz="4000" b="1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971" y="4562882"/>
            <a:ext cx="1182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     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Để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khoẻ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mạnh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</a:rPr>
              <a:t>toàn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tuyệt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đối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sử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dụng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những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ăn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đồ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uống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hoặc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ôi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thiu</a:t>
            </a:r>
            <a:r>
              <a:rPr lang="en-US" sz="3600" b="1" dirty="0">
                <a:solidFill>
                  <a:srgbClr val="FF0000"/>
                </a:solidFill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</a:rPr>
              <a:t>đã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bị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mốc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849"/>
            <a:ext cx="4301835" cy="342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0" y="5327211"/>
            <a:ext cx="978408" cy="699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 animBg="1"/>
    </p:bldLst>
  </p:timing>
</p:sld>
</file>

<file path=ppt/theme/theme1.xml><?xml version="1.0" encoding="utf-8"?>
<a:theme xmlns:a="http://schemas.openxmlformats.org/drawingml/2006/main" name="giáo án ăn uống hàng ngày lớp 1abđ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giáo án ăn uống hàng ngày lớp 1abđc</Template>
  <TotalTime>124</TotalTime>
  <Words>314</Words>
  <Application>Microsoft Office PowerPoint</Application>
  <PresentationFormat>Widescreen</PresentationFormat>
  <Paragraphs>50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giáo án ăn uống hàng ngày lớp 1abđc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còn biết tên những thức ăn đồ uống nào khác giúp cơ thể khỏe mạnh và an toàn?</vt:lpstr>
      <vt:lpstr>Em còn biết tên những thức ăn đồ uống nào khác nếu ăn nhiều sẽ gây hại cho cơ thể?</vt:lpstr>
      <vt:lpstr>PowerPoint Presentation</vt:lpstr>
      <vt:lpstr>Trò chơi: Nên và Không nên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14</cp:revision>
  <dcterms:created xsi:type="dcterms:W3CDTF">2021-04-04T14:07:38Z</dcterms:created>
  <dcterms:modified xsi:type="dcterms:W3CDTF">2025-05-18T09:27:08Z</dcterms:modified>
</cp:coreProperties>
</file>