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6"/>
  </p:notesMasterIdLst>
  <p:sldIdLst>
    <p:sldId id="284" r:id="rId2"/>
    <p:sldId id="274" r:id="rId3"/>
    <p:sldId id="283" r:id="rId4"/>
    <p:sldId id="275" r:id="rId5"/>
    <p:sldId id="285" r:id="rId6"/>
    <p:sldId id="276" r:id="rId7"/>
    <p:sldId id="288" r:id="rId8"/>
    <p:sldId id="286" r:id="rId9"/>
    <p:sldId id="289" r:id="rId10"/>
    <p:sldId id="271" r:id="rId11"/>
    <p:sldId id="336" r:id="rId12"/>
    <p:sldId id="334" r:id="rId13"/>
    <p:sldId id="335" r:id="rId14"/>
    <p:sldId id="27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BC7170-EECC-403D-BAFC-788F967CA9CA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89714-0DAC-4D55-8855-72044880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245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DA57D-E4AF-43E8-AFCF-F90C95B98B1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040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9F4D5-64B7-4BA5-AF84-79DB550BEDFF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64102-400D-479F-86FB-3BC5A482A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89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7B770CB-E3AC-49C1-ACE4-A6EBE1411F80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0E6309C-5595-47AE-8ECC-8C37C1752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C1AA794-85F9-FD47-43F1-242247F40B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C4620C-E02D-F9D9-2810-B756DCE901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258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28"/>
          <a:stretch/>
        </p:blipFill>
        <p:spPr bwMode="auto">
          <a:xfrm>
            <a:off x="-533400" y="-457200"/>
            <a:ext cx="9829800" cy="731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9747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C6BE0-E2F4-EB74-ECAF-2410BC2F6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8D0DB-4C5F-B8FA-E8EC-8B7BAFB882C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710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0 seconds  v 263  circle clock with sound effects 4k_480p.mp4" descr="60 seconds  v 263  circle clock with sound effects 4k_480p.mp4">
            <a:hlinkClick r:id="" action="ppaction://media"/>
            <a:extLst>
              <a:ext uri="{FF2B5EF4-FFF2-40B4-BE49-F238E27FC236}">
                <a16:creationId xmlns:a16="http://schemas.microsoft.com/office/drawing/2014/main" id="{F11D38EF-6B57-4F68-0EE9-08413F97D55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4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9800" y="2955382"/>
            <a:ext cx="2514600" cy="987967"/>
          </a:xfrm>
          <a:prstGeom prst="rect">
            <a:avLst/>
          </a:prstGeom>
        </p:spPr>
      </p:pic>
      <p:sp>
        <p:nvSpPr>
          <p:cNvPr id="3" name="矩形 1">
            <a:extLst>
              <a:ext uri="{FF2B5EF4-FFF2-40B4-BE49-F238E27FC236}">
                <a16:creationId xmlns:a16="http://schemas.microsoft.com/office/drawing/2014/main" id="{654D293F-6E20-2F73-E456-5FBFEC3A78D7}"/>
              </a:ext>
            </a:extLst>
          </p:cNvPr>
          <p:cNvSpPr/>
          <p:nvPr/>
        </p:nvSpPr>
        <p:spPr>
          <a:xfrm>
            <a:off x="457200" y="228600"/>
            <a:ext cx="8305800" cy="14465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zh-C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</a:p>
          <a:p>
            <a:pPr algn="ctr"/>
            <a:r>
              <a:rPr lang="vi-VN" altLang="zh-CN" sz="4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AI NHANH - AI ĐÚNG</a:t>
            </a:r>
            <a:endParaRPr lang="zh-CN" altLang="en-US" sz="44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14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408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FADA8-F039-7D6D-C081-DE3CE91B4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CEAE7-5348-E6CE-4261-95409F4E78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01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72"/>
          <a:stretch/>
        </p:blipFill>
        <p:spPr bwMode="auto">
          <a:xfrm>
            <a:off x="-1790700" y="8302170"/>
            <a:ext cx="12725400" cy="4061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042399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7861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5000" y="1536593"/>
            <a:ext cx="4739963" cy="473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solidFill>
                  <a:prstClr val="black"/>
                </a:solidFill>
                <a:latin typeface="HP001 4 hàng" pitchFamily="34" charset="-93"/>
              </a:rPr>
              <a:t>Tự</a:t>
            </a:r>
            <a:r>
              <a:rPr lang="en-US" sz="2400" b="1" u="sng" dirty="0">
                <a:solidFill>
                  <a:prstClr val="black"/>
                </a:solidFill>
                <a:latin typeface="HP001 4 hàng" pitchFamily="34" charset="-93"/>
              </a:rPr>
              <a:t> </a:t>
            </a:r>
            <a:r>
              <a:rPr lang="en-US" sz="2400" b="1" u="sng" dirty="0" err="1">
                <a:solidFill>
                  <a:prstClr val="black"/>
                </a:solidFill>
                <a:latin typeface="HP001 4 hàng" pitchFamily="34" charset="-93"/>
              </a:rPr>
              <a:t>nhiên</a:t>
            </a:r>
            <a:r>
              <a:rPr lang="en-US" sz="2400" b="1" u="sng" dirty="0">
                <a:solidFill>
                  <a:prstClr val="black"/>
                </a:solidFill>
                <a:latin typeface="HP001 4 hàng" pitchFamily="34" charset="-93"/>
              </a:rPr>
              <a:t> </a:t>
            </a:r>
            <a:r>
              <a:rPr lang="en-US" sz="2400" b="1" u="sng" dirty="0" err="1">
                <a:solidFill>
                  <a:prstClr val="black"/>
                </a:solidFill>
                <a:latin typeface="HP001 4 hàng" pitchFamily="34" charset="-93"/>
              </a:rPr>
              <a:t>xã</a:t>
            </a:r>
            <a:r>
              <a:rPr lang="en-US" sz="2400" b="1" u="sng" dirty="0">
                <a:solidFill>
                  <a:prstClr val="black"/>
                </a:solidFill>
                <a:latin typeface="HP001 4 hàng" pitchFamily="34" charset="-93"/>
              </a:rPr>
              <a:t> </a:t>
            </a:r>
            <a:r>
              <a:rPr lang="en-US" sz="2400" b="1" u="sng" dirty="0" err="1">
                <a:solidFill>
                  <a:prstClr val="black"/>
                </a:solidFill>
                <a:latin typeface="HP001 4 hàng" pitchFamily="34" charset="-93"/>
              </a:rPr>
              <a:t>hội</a:t>
            </a:r>
            <a:endParaRPr lang="en-US" sz="2400" b="1" u="sng" dirty="0">
              <a:solidFill>
                <a:prstClr val="black"/>
              </a:solidFill>
              <a:latin typeface="HP001 4 hàng" pitchFamily="34" charset="-93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64" y="116762"/>
            <a:ext cx="9185564" cy="674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BÀI HÁT--HÃY XOAY NÀO- - HẢO">
            <a:hlinkClick r:id="" action="ppaction://media"/>
            <a:extLst>
              <a:ext uri="{FF2B5EF4-FFF2-40B4-BE49-F238E27FC236}">
                <a16:creationId xmlns:a16="http://schemas.microsoft.com/office/drawing/2014/main" id="{9525DCE1-F265-4E24-8F78-4078CECF23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6762"/>
            <a:ext cx="9144000" cy="588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4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5CE50-A76C-62F4-C16A-158155FD8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74AF-92FF-A0DA-D1FB-24A5CAB50E7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65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8"/>
          <a:stretch/>
        </p:blipFill>
        <p:spPr bwMode="auto">
          <a:xfrm>
            <a:off x="0" y="0"/>
            <a:ext cx="9223943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4212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3DCC5-3B34-302B-AC43-F84AAB619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61B4B-79B8-D1B9-04DE-50DD17AE1D6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723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74"/>
          <a:stretch/>
        </p:blipFill>
        <p:spPr bwMode="auto">
          <a:xfrm>
            <a:off x="114300" y="581891"/>
            <a:ext cx="8915400" cy="5694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9881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AFA89-AA36-566B-50AA-17DB7566C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37CFE8-AD8B-DC8C-1C27-8C905081FEA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995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9AEC1-E537-A390-A324-94CFB657E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E621E-DFEC-2147-898D-125FA985DA3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7315200" cy="3474720"/>
          </a:xfrm>
        </p:spPr>
        <p:txBody>
          <a:bodyPr>
            <a:norm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:</a:t>
            </a:r>
          </a:p>
          <a:p>
            <a:pPr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nhẵn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mịn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>
              <a:buFontTx/>
              <a:buChar char="-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>
              <a:buFontTx/>
              <a:buChar char="-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217999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2EE58-84BF-2BD8-6D00-3FF47827D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810B4-EE42-7B8D-684B-1C06C30CA5C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03013"/>
      </p:ext>
    </p:extLst>
  </p:cSld>
  <p:clrMapOvr>
    <a:masterClrMapping/>
  </p:clrMapOvr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805</TotalTime>
  <Words>41</Words>
  <Application>Microsoft Office PowerPoint</Application>
  <PresentationFormat>On-screen Show (4:3)</PresentationFormat>
  <Paragraphs>8</Paragraphs>
  <Slides>14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Calibri</vt:lpstr>
      <vt:lpstr>Georgia</vt:lpstr>
      <vt:lpstr>HP001 4 hàng</vt:lpstr>
      <vt:lpstr>Times New Roman</vt:lpstr>
      <vt:lpstr>Trebuchet MS</vt:lpstr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Toshiba</dc:creator>
  <cp:lastModifiedBy>MY PC</cp:lastModifiedBy>
  <cp:revision>85</cp:revision>
  <dcterms:created xsi:type="dcterms:W3CDTF">2021-03-09T12:31:26Z</dcterms:created>
  <dcterms:modified xsi:type="dcterms:W3CDTF">2025-03-10T03:08:42Z</dcterms:modified>
</cp:coreProperties>
</file>