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2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0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0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2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7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3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5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7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2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10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369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45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0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4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79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31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1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1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7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507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8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70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08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48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770CB-E3AC-49C1-ACE4-A6EBE1411F8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5/18/2025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6309C-5595-47AE-8ECC-8C37C1752C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914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Tự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nhiên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xã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hội</a:t>
            </a:r>
            <a:endParaRPr lang="en-US" sz="2400" b="1" u="sng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40215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.VnAvant" panose="020B7200000000000000" pitchFamily="34" charset="0"/>
              </a:rPr>
              <a:t>BÀI 15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: CÁC GIÁC QUAN </a:t>
            </a:r>
            <a:r>
              <a:rPr lang="en-US" sz="2400" b="1" dirty="0">
                <a:solidFill>
                  <a:prstClr val="black"/>
                </a:solidFill>
                <a:latin typeface="HP001 4 hàng" pitchFamily="34" charset="-93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HP001 4 hàng" pitchFamily="34" charset="-93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HP001 4 hàng" pitchFamily="34" charset="-93"/>
              </a:rPr>
              <a:t> 2)</a:t>
            </a:r>
            <a:endParaRPr lang="en-US" sz="2400" b="1" u="sng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209799"/>
            <a:ext cx="4472609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564" y="1900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 tai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166970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</a:rPr>
              <a:t>mắt</a:t>
            </a:r>
            <a:endParaRPr lang="en-US" sz="2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6018" y="3962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3235" y="2316612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628901" y="4564935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3586517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</a:rPr>
              <a:t> 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8424" y="5329535"/>
            <a:ext cx="142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mùi</a:t>
            </a:r>
            <a:endParaRPr lang="en-US" sz="23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533400"/>
            <a:ext cx="7543800" cy="518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5720" indent="0" algn="ctr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Năm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</a:rPr>
              <a:t>Nhìn</a:t>
            </a:r>
            <a:r>
              <a:rPr lang="en-US" sz="3600" b="1" dirty="0">
                <a:solidFill>
                  <a:srgbClr val="FF0000"/>
                </a:solidFill>
              </a:rPr>
              <a:t>  - </a:t>
            </a:r>
            <a:r>
              <a:rPr lang="en-US" sz="3600" b="1" dirty="0" err="1">
                <a:solidFill>
                  <a:srgbClr val="FF0000"/>
                </a:solidFill>
              </a:rPr>
              <a:t>Thị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</a:rPr>
              <a:t>Nghe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Thính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</a:rPr>
              <a:t>Ngửi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Khứu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</a:rPr>
              <a:t>Nếm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Vị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</a:rPr>
              <a:t>Sờ</a:t>
            </a:r>
            <a:r>
              <a:rPr lang="en-US" sz="3600" b="1" dirty="0">
                <a:solidFill>
                  <a:srgbClr val="FF0000"/>
                </a:solidFill>
              </a:rPr>
              <a:t>    - </a:t>
            </a:r>
            <a:r>
              <a:rPr lang="en-US" sz="3600" b="1" dirty="0" err="1">
                <a:solidFill>
                  <a:srgbClr val="FF0000"/>
                </a:solidFill>
              </a:rPr>
              <a:t>Xúc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674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296400" cy="7010400"/>
          </a:xfrm>
        </p:spPr>
      </p:pic>
    </p:spTree>
    <p:extLst>
      <p:ext uri="{BB962C8B-B14F-4D97-AF65-F5344CB8AC3E}">
        <p14:creationId xmlns:p14="http://schemas.microsoft.com/office/powerpoint/2010/main" val="26429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077200" cy="3411259"/>
          </a:xfrm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186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2709" y="685800"/>
            <a:ext cx="4739963" cy="47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Tự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nhiên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xã</a:t>
            </a:r>
            <a:r>
              <a:rPr lang="en-US" sz="2400" b="1" u="sng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itchFamily="34" charset="-93"/>
              </a:rPr>
              <a:t>hội</a:t>
            </a:r>
            <a:endParaRPr lang="en-US" sz="2400" b="1" u="sng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36" y="285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HP001 4 hàng" pitchFamily="34" charset="-93"/>
              </a:rPr>
              <a:t>Thứ</a:t>
            </a:r>
            <a:r>
              <a:rPr lang="en-US" sz="2000" b="1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HP001 4 hàng" pitchFamily="34" charset="-93"/>
              </a:rPr>
              <a:t>tư</a:t>
            </a:r>
            <a:r>
              <a:rPr lang="en-US" sz="2000" b="1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HP001 4 hàng" pitchFamily="34" charset="-93"/>
              </a:rPr>
              <a:t>ngày</a:t>
            </a:r>
            <a:r>
              <a:rPr lang="en-US" sz="2000" b="1" dirty="0">
                <a:solidFill>
                  <a:prstClr val="black"/>
                </a:solidFill>
                <a:latin typeface="HP001 4 hàng" pitchFamily="34" charset="-93"/>
              </a:rPr>
              <a:t> 2 </a:t>
            </a:r>
            <a:r>
              <a:rPr lang="en-US" sz="2000" b="1" dirty="0" err="1">
                <a:solidFill>
                  <a:prstClr val="black"/>
                </a:solidFill>
                <a:latin typeface="HP001 4 hàng" pitchFamily="34" charset="-93"/>
              </a:rPr>
              <a:t>tháng</a:t>
            </a:r>
            <a:r>
              <a:rPr lang="en-US" sz="2000" b="1" dirty="0">
                <a:solidFill>
                  <a:prstClr val="black"/>
                </a:solidFill>
                <a:latin typeface="HP001 4 hàng" pitchFamily="34" charset="-93"/>
              </a:rPr>
              <a:t> 3 </a:t>
            </a:r>
            <a:r>
              <a:rPr lang="en-US" sz="2000" b="1" dirty="0" err="1">
                <a:solidFill>
                  <a:prstClr val="black"/>
                </a:solidFill>
                <a:latin typeface="HP001 4 hàng" pitchFamily="34" charset="-93"/>
              </a:rPr>
              <a:t>năm</a:t>
            </a:r>
            <a:r>
              <a:rPr lang="en-US" sz="2000" b="1" dirty="0">
                <a:solidFill>
                  <a:prstClr val="black"/>
                </a:solidFill>
                <a:latin typeface="HP001 4 hàng" pitchFamily="34" charset="-93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09295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.VnAvant" panose="020B7200000000000000" pitchFamily="34" charset="0"/>
              </a:rPr>
              <a:t>BÀI 15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: CÁC GIÁC QUAN </a:t>
            </a:r>
            <a:r>
              <a:rPr lang="en-US" sz="2400" b="1" dirty="0">
                <a:solidFill>
                  <a:prstClr val="black"/>
                </a:solidFill>
                <a:latin typeface="HP001 4 hàng" pitchFamily="34" charset="-93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HP001 4 hàng" pitchFamily="34" charset="-93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HP001 4 hàng" pitchFamily="34" charset="-93"/>
              </a:rPr>
              <a:t> 2)</a:t>
            </a:r>
            <a:endParaRPr lang="en-US" sz="2400" b="1" u="sng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2133600"/>
            <a:ext cx="8887691" cy="4696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8" y="1511772"/>
            <a:ext cx="218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05400" y="5181600"/>
            <a:ext cx="457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4953000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5674"/>
            <a:ext cx="8839201" cy="6477000"/>
          </a:xfrm>
        </p:spPr>
      </p:pic>
      <p:sp>
        <p:nvSpPr>
          <p:cNvPr id="5" name="TextBox 4"/>
          <p:cNvSpPr txBox="1"/>
          <p:nvPr/>
        </p:nvSpPr>
        <p:spPr>
          <a:xfrm>
            <a:off x="4419600" y="363133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81939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953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7927" y="56249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432954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1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2"/>
          <a:stretch/>
        </p:blipFill>
        <p:spPr bwMode="auto">
          <a:xfrm>
            <a:off x="-1790700" y="8302170"/>
            <a:ext cx="12725400" cy="40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423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762012"/>
      </p:ext>
    </p:extLst>
  </p:cSld>
  <p:clrMapOvr>
    <a:masterClrMapping/>
  </p:clrMapOvr>
</p:sld>
</file>

<file path=ppt/theme/theme1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Georgia</vt:lpstr>
      <vt:lpstr>HP001 4 hàng</vt:lpstr>
      <vt:lpstr>Times New Roman</vt:lpstr>
      <vt:lpstr>Trebuchet MS</vt:lpstr>
      <vt:lpstr>1_Slipstream</vt:lpstr>
      <vt:lpstr>2_Slipstream</vt:lpstr>
      <vt:lpstr>3_Slipstream</vt:lpstr>
      <vt:lpstr>4_Slipstream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Se7en</dc:creator>
  <cp:lastModifiedBy>MY PC</cp:lastModifiedBy>
  <cp:revision>6</cp:revision>
  <dcterms:created xsi:type="dcterms:W3CDTF">2022-02-26T10:17:02Z</dcterms:created>
  <dcterms:modified xsi:type="dcterms:W3CDTF">2025-05-18T09:06:18Z</dcterms:modified>
</cp:coreProperties>
</file>