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03" r:id="rId3"/>
    <p:sldId id="287" r:id="rId4"/>
    <p:sldId id="288" r:id="rId5"/>
    <p:sldId id="289" r:id="rId6"/>
    <p:sldId id="290" r:id="rId7"/>
    <p:sldId id="291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2" r:id="rId17"/>
    <p:sldId id="301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pPr/>
              <a:t>19/09/2021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1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320336"/>
            <a:ext cx="6552728" cy="580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30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6953135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3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5152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77048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65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2088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064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60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344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72866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80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056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737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789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gôi nhà của tôi_ybZYxpkj9e4_480p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740604"/>
            <a:ext cx="7180116" cy="5385559"/>
          </a:xfrm>
        </p:spPr>
      </p:pic>
    </p:spTree>
    <p:extLst>
      <p:ext uri="{BB962C8B-B14F-4D97-AF65-F5344CB8AC3E}">
        <p14:creationId xmlns:p14="http://schemas.microsoft.com/office/powerpoint/2010/main" xmlns="" val="38069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0648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29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9288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136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51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5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85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248525" cy="11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82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04856" cy="83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6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92888" cy="57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64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6388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36904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81369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3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0</Words>
  <Application>Microsoft Office PowerPoint</Application>
  <PresentationFormat>On-screen Show (4:3)</PresentationFormat>
  <Paragraphs>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 R 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48</cp:revision>
  <dcterms:created xsi:type="dcterms:W3CDTF">2020-08-13T15:29:03Z</dcterms:created>
  <dcterms:modified xsi:type="dcterms:W3CDTF">2021-09-19T15:14:16Z</dcterms:modified>
</cp:coreProperties>
</file>