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430" r:id="rId2"/>
    <p:sldId id="432" r:id="rId3"/>
    <p:sldId id="434" r:id="rId4"/>
    <p:sldId id="442" r:id="rId5"/>
    <p:sldId id="445" r:id="rId6"/>
    <p:sldId id="447" r:id="rId7"/>
    <p:sldId id="448" r:id="rId8"/>
    <p:sldId id="431" r:id="rId9"/>
  </p:sldIdLst>
  <p:sldSz cx="16276638" cy="9144000"/>
  <p:notesSz cx="6858000" cy="9144000"/>
  <p:custDataLst>
    <p:tags r:id="rId11"/>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17550" indent="-260350" algn="l" rtl="0" eaLnBrk="0" fontAlgn="base" hangingPunct="0">
      <a:spcBef>
        <a:spcPct val="0"/>
      </a:spcBef>
      <a:spcAft>
        <a:spcPct val="0"/>
      </a:spcAft>
      <a:defRPr kern="1200">
        <a:solidFill>
          <a:schemeClr val="tx1"/>
        </a:solidFill>
        <a:latin typeface="Arial" charset="0"/>
        <a:ea typeface="+mn-ea"/>
        <a:cs typeface="+mn-cs"/>
      </a:defRPr>
    </a:lvl2pPr>
    <a:lvl3pPr marL="1436688" indent="-522288" algn="l" rtl="0" eaLnBrk="0" fontAlgn="base" hangingPunct="0">
      <a:spcBef>
        <a:spcPct val="0"/>
      </a:spcBef>
      <a:spcAft>
        <a:spcPct val="0"/>
      </a:spcAft>
      <a:defRPr kern="1200">
        <a:solidFill>
          <a:schemeClr val="tx1"/>
        </a:solidFill>
        <a:latin typeface="Arial" charset="0"/>
        <a:ea typeface="+mn-ea"/>
        <a:cs typeface="+mn-cs"/>
      </a:defRPr>
    </a:lvl3pPr>
    <a:lvl4pPr marL="2154238" indent="-782638" algn="l" rtl="0" eaLnBrk="0" fontAlgn="base" hangingPunct="0">
      <a:spcBef>
        <a:spcPct val="0"/>
      </a:spcBef>
      <a:spcAft>
        <a:spcPct val="0"/>
      </a:spcAft>
      <a:defRPr kern="1200">
        <a:solidFill>
          <a:schemeClr val="tx1"/>
        </a:solidFill>
        <a:latin typeface="Arial" charset="0"/>
        <a:ea typeface="+mn-ea"/>
        <a:cs typeface="+mn-cs"/>
      </a:defRPr>
    </a:lvl4pPr>
    <a:lvl5pPr marL="2873375" indent="-1044575"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512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FF0000"/>
    <a:srgbClr val="FF0066"/>
    <a:srgbClr val="FF7C80"/>
    <a:srgbClr val="FF6600"/>
    <a:srgbClr val="6600CC"/>
    <a:srgbClr val="3333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F36DB4C-B44C-4DE8-8473-192BDABAF6B7}" v="94" dt="2022-08-24T17:55:44.0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876" autoAdjust="0"/>
    <p:restoredTop sz="99274" autoAdjust="0"/>
  </p:normalViewPr>
  <p:slideViewPr>
    <p:cSldViewPr>
      <p:cViewPr varScale="1">
        <p:scale>
          <a:sx n="54" d="100"/>
          <a:sy n="54" d="100"/>
        </p:scale>
        <p:origin x="-552" y="-90"/>
      </p:cViewPr>
      <p:guideLst>
        <p:guide orient="horz" pos="2880"/>
        <p:guide pos="5127"/>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 H" userId="270efafb50020bd6" providerId="LiveId" clId="{DF36DB4C-B44C-4DE8-8473-192BDABAF6B7}"/>
    <pc:docChg chg="undo custSel addSld delSld modSld">
      <pc:chgData name="T H" userId="270efafb50020bd6" providerId="LiveId" clId="{DF36DB4C-B44C-4DE8-8473-192BDABAF6B7}" dt="2022-08-24T17:55:44.005" v="487"/>
      <pc:docMkLst>
        <pc:docMk/>
      </pc:docMkLst>
      <pc:sldChg chg="delSp add del mod delAnim">
        <pc:chgData name="T H" userId="270efafb50020bd6" providerId="LiveId" clId="{DF36DB4C-B44C-4DE8-8473-192BDABAF6B7}" dt="2022-08-24T17:55:02.300" v="480" actId="478"/>
        <pc:sldMkLst>
          <pc:docMk/>
          <pc:sldMk cId="2432748071" sldId="432"/>
        </pc:sldMkLst>
        <pc:picChg chg="del">
          <ac:chgData name="T H" userId="270efafb50020bd6" providerId="LiveId" clId="{DF36DB4C-B44C-4DE8-8473-192BDABAF6B7}" dt="2022-08-24T17:55:02.300" v="480" actId="478"/>
          <ac:picMkLst>
            <pc:docMk/>
            <pc:sldMk cId="2432748071" sldId="432"/>
            <ac:picMk id="3" creationId="{00000000-0000-0000-0000-000000000000}"/>
          </ac:picMkLst>
        </pc:picChg>
      </pc:sldChg>
      <pc:sldChg chg="modSp mod">
        <pc:chgData name="T H" userId="270efafb50020bd6" providerId="LiveId" clId="{DF36DB4C-B44C-4DE8-8473-192BDABAF6B7}" dt="2022-08-24T17:24:25.933" v="41" actId="20577"/>
        <pc:sldMkLst>
          <pc:docMk/>
          <pc:sldMk cId="1447409419" sldId="434"/>
        </pc:sldMkLst>
        <pc:spChg chg="mod">
          <ac:chgData name="T H" userId="270efafb50020bd6" providerId="LiveId" clId="{DF36DB4C-B44C-4DE8-8473-192BDABAF6B7}" dt="2022-08-24T17:24:25.933" v="41" actId="20577"/>
          <ac:spMkLst>
            <pc:docMk/>
            <pc:sldMk cId="1447409419" sldId="434"/>
            <ac:spMk id="2" creationId="{9E72191A-DD9E-EFBA-98D3-37B6A479CCE6}"/>
          </ac:spMkLst>
        </pc:spChg>
      </pc:sldChg>
      <pc:sldChg chg="modSp mod">
        <pc:chgData name="T H" userId="270efafb50020bd6" providerId="LiveId" clId="{DF36DB4C-B44C-4DE8-8473-192BDABAF6B7}" dt="2022-08-24T17:24:47.882" v="83" actId="20577"/>
        <pc:sldMkLst>
          <pc:docMk/>
          <pc:sldMk cId="3622397350" sldId="442"/>
        </pc:sldMkLst>
        <pc:spChg chg="mod">
          <ac:chgData name="T H" userId="270efafb50020bd6" providerId="LiveId" clId="{DF36DB4C-B44C-4DE8-8473-192BDABAF6B7}" dt="2022-08-24T17:24:47.882" v="83" actId="20577"/>
          <ac:spMkLst>
            <pc:docMk/>
            <pc:sldMk cId="3622397350" sldId="442"/>
            <ac:spMk id="31" creationId="{00000000-0000-0000-0000-000000000000}"/>
          </ac:spMkLst>
        </pc:spChg>
      </pc:sldChg>
      <pc:sldChg chg="modSp del mod">
        <pc:chgData name="T H" userId="270efafb50020bd6" providerId="LiveId" clId="{DF36DB4C-B44C-4DE8-8473-192BDABAF6B7}" dt="2022-08-24T17:53:24.782" v="468" actId="2696"/>
        <pc:sldMkLst>
          <pc:docMk/>
          <pc:sldMk cId="313440657" sldId="443"/>
        </pc:sldMkLst>
        <pc:spChg chg="mod">
          <ac:chgData name="T H" userId="270efafb50020bd6" providerId="LiveId" clId="{DF36DB4C-B44C-4DE8-8473-192BDABAF6B7}" dt="2022-08-24T17:37:13.594" v="430" actId="20577"/>
          <ac:spMkLst>
            <pc:docMk/>
            <pc:sldMk cId="313440657" sldId="443"/>
            <ac:spMk id="20" creationId="{88DFE8E9-885D-33C4-7931-178D1ACC87FB}"/>
          </ac:spMkLst>
        </pc:spChg>
      </pc:sldChg>
      <pc:sldChg chg="modSp del mod">
        <pc:chgData name="T H" userId="270efafb50020bd6" providerId="LiveId" clId="{DF36DB4C-B44C-4DE8-8473-192BDABAF6B7}" dt="2022-08-24T17:54:45.547" v="476" actId="2696"/>
        <pc:sldMkLst>
          <pc:docMk/>
          <pc:sldMk cId="34778263" sldId="444"/>
        </pc:sldMkLst>
        <pc:spChg chg="mod">
          <ac:chgData name="T H" userId="270efafb50020bd6" providerId="LiveId" clId="{DF36DB4C-B44C-4DE8-8473-192BDABAF6B7}" dt="2022-08-24T17:25:09.904" v="167" actId="20577"/>
          <ac:spMkLst>
            <pc:docMk/>
            <pc:sldMk cId="34778263" sldId="444"/>
            <ac:spMk id="4" creationId="{D4946B14-A4B9-0BB9-78DB-8F1F40E67E22}"/>
          </ac:spMkLst>
        </pc:spChg>
      </pc:sldChg>
      <pc:sldChg chg="addSp delSp modSp mod delAnim modAnim">
        <pc:chgData name="T H" userId="270efafb50020bd6" providerId="LiveId" clId="{DF36DB4C-B44C-4DE8-8473-192BDABAF6B7}" dt="2022-08-24T17:47:47.400" v="440" actId="1076"/>
        <pc:sldMkLst>
          <pc:docMk/>
          <pc:sldMk cId="1178631736" sldId="445"/>
        </pc:sldMkLst>
        <pc:spChg chg="mod">
          <ac:chgData name="T H" userId="270efafb50020bd6" providerId="LiveId" clId="{DF36DB4C-B44C-4DE8-8473-192BDABAF6B7}" dt="2022-08-24T17:24:59.203" v="125" actId="20577"/>
          <ac:spMkLst>
            <pc:docMk/>
            <pc:sldMk cId="1178631736" sldId="445"/>
            <ac:spMk id="2" creationId="{41EDE32A-499B-9EDB-A934-C6E62C732633}"/>
          </ac:spMkLst>
        </pc:spChg>
        <pc:spChg chg="mod">
          <ac:chgData name="T H" userId="270efafb50020bd6" providerId="LiveId" clId="{DF36DB4C-B44C-4DE8-8473-192BDABAF6B7}" dt="2022-08-24T17:47:47.400" v="440" actId="1076"/>
          <ac:spMkLst>
            <pc:docMk/>
            <pc:sldMk cId="1178631736" sldId="445"/>
            <ac:spMk id="8" creationId="{C1A62B77-93BC-C51B-E0A1-2A7A2D81841F}"/>
          </ac:spMkLst>
        </pc:spChg>
        <pc:spChg chg="mod">
          <ac:chgData name="T H" userId="270efafb50020bd6" providerId="LiveId" clId="{DF36DB4C-B44C-4DE8-8473-192BDABAF6B7}" dt="2022-08-24T17:31:20.369" v="340" actId="20577"/>
          <ac:spMkLst>
            <pc:docMk/>
            <pc:sldMk cId="1178631736" sldId="445"/>
            <ac:spMk id="10" creationId="{00000000-0000-0000-0000-000000000000}"/>
          </ac:spMkLst>
        </pc:spChg>
        <pc:spChg chg="mod">
          <ac:chgData name="T H" userId="270efafb50020bd6" providerId="LiveId" clId="{DF36DB4C-B44C-4DE8-8473-192BDABAF6B7}" dt="2022-08-24T17:29:14.527" v="271" actId="20577"/>
          <ac:spMkLst>
            <pc:docMk/>
            <pc:sldMk cId="1178631736" sldId="445"/>
            <ac:spMk id="16" creationId="{00000000-0000-0000-0000-000000000000}"/>
          </ac:spMkLst>
        </pc:spChg>
        <pc:spChg chg="mod">
          <ac:chgData name="T H" userId="270efafb50020bd6" providerId="LiveId" clId="{DF36DB4C-B44C-4DE8-8473-192BDABAF6B7}" dt="2022-08-24T17:36:11.637" v="374" actId="20577"/>
          <ac:spMkLst>
            <pc:docMk/>
            <pc:sldMk cId="1178631736" sldId="445"/>
            <ac:spMk id="17" creationId="{00000000-0000-0000-0000-000000000000}"/>
          </ac:spMkLst>
        </pc:spChg>
        <pc:picChg chg="del">
          <ac:chgData name="T H" userId="270efafb50020bd6" providerId="LiveId" clId="{DF36DB4C-B44C-4DE8-8473-192BDABAF6B7}" dt="2022-08-24T17:33:33.948" v="344" actId="478"/>
          <ac:picMkLst>
            <pc:docMk/>
            <pc:sldMk cId="1178631736" sldId="445"/>
            <ac:picMk id="3" creationId="{75CCF32A-9FBF-5863-59D7-B63D257EDDC6}"/>
          </ac:picMkLst>
        </pc:picChg>
        <pc:picChg chg="del">
          <ac:chgData name="T H" userId="270efafb50020bd6" providerId="LiveId" clId="{DF36DB4C-B44C-4DE8-8473-192BDABAF6B7}" dt="2022-08-24T17:33:35.144" v="345" actId="478"/>
          <ac:picMkLst>
            <pc:docMk/>
            <pc:sldMk cId="1178631736" sldId="445"/>
            <ac:picMk id="6" creationId="{2ACA797B-F26D-5C7D-8475-C14632ED891C}"/>
          </ac:picMkLst>
        </pc:picChg>
        <pc:picChg chg="add mod">
          <ac:chgData name="T H" userId="270efafb50020bd6" providerId="LiveId" clId="{DF36DB4C-B44C-4DE8-8473-192BDABAF6B7}" dt="2022-08-24T17:35:30.309" v="367" actId="1076"/>
          <ac:picMkLst>
            <pc:docMk/>
            <pc:sldMk cId="1178631736" sldId="445"/>
            <ac:picMk id="7" creationId="{73ED97DF-0B3E-FC3A-D95E-21A93F66B259}"/>
          </ac:picMkLst>
        </pc:picChg>
        <pc:cxnChg chg="mod">
          <ac:chgData name="T H" userId="270efafb50020bd6" providerId="LiveId" clId="{DF36DB4C-B44C-4DE8-8473-192BDABAF6B7}" dt="2022-08-24T17:32:43.282" v="341" actId="14100"/>
          <ac:cxnSpMkLst>
            <pc:docMk/>
            <pc:sldMk cId="1178631736" sldId="445"/>
            <ac:cxnSpMk id="11" creationId="{00000000-0000-0000-0000-000000000000}"/>
          </ac:cxnSpMkLst>
        </pc:cxnChg>
      </pc:sldChg>
      <pc:sldChg chg="modSp del mod">
        <pc:chgData name="T H" userId="270efafb50020bd6" providerId="LiveId" clId="{DF36DB4C-B44C-4DE8-8473-192BDABAF6B7}" dt="2022-08-24T17:54:47.555" v="477" actId="2696"/>
        <pc:sldMkLst>
          <pc:docMk/>
          <pc:sldMk cId="1298985237" sldId="446"/>
        </pc:sldMkLst>
        <pc:spChg chg="mod">
          <ac:chgData name="T H" userId="270efafb50020bd6" providerId="LiveId" clId="{DF36DB4C-B44C-4DE8-8473-192BDABAF6B7}" dt="2022-08-24T17:25:24.278" v="209" actId="20577"/>
          <ac:spMkLst>
            <pc:docMk/>
            <pc:sldMk cId="1298985237" sldId="446"/>
            <ac:spMk id="4" creationId="{D4946B14-A4B9-0BB9-78DB-8F1F40E67E22}"/>
          </ac:spMkLst>
        </pc:spChg>
      </pc:sldChg>
      <pc:sldChg chg="addSp delSp modSp add mod delAnim modAnim">
        <pc:chgData name="T H" userId="270efafb50020bd6" providerId="LiveId" clId="{DF36DB4C-B44C-4DE8-8473-192BDABAF6B7}" dt="2022-08-24T17:55:44.005" v="487"/>
        <pc:sldMkLst>
          <pc:docMk/>
          <pc:sldMk cId="1525218750" sldId="447"/>
        </pc:sldMkLst>
        <pc:spChg chg="add mod">
          <ac:chgData name="T H" userId="270efafb50020bd6" providerId="LiveId" clId="{DF36DB4C-B44C-4DE8-8473-192BDABAF6B7}" dt="2022-08-24T17:53:50.031" v="475" actId="14100"/>
          <ac:spMkLst>
            <pc:docMk/>
            <pc:sldMk cId="1525218750" sldId="447"/>
            <ac:spMk id="4" creationId="{EB9A846E-33CD-3F2B-7745-47EC29DF1457}"/>
          </ac:spMkLst>
        </pc:spChg>
        <pc:spChg chg="del mod">
          <ac:chgData name="T H" userId="270efafb50020bd6" providerId="LiveId" clId="{DF36DB4C-B44C-4DE8-8473-192BDABAF6B7}" dt="2022-08-24T17:47:39.091" v="439" actId="478"/>
          <ac:spMkLst>
            <pc:docMk/>
            <pc:sldMk cId="1525218750" sldId="447"/>
            <ac:spMk id="8" creationId="{C1A62B77-93BC-C51B-E0A1-2A7A2D81841F}"/>
          </ac:spMkLst>
        </pc:spChg>
        <pc:spChg chg="mod">
          <ac:chgData name="T H" userId="270efafb50020bd6" providerId="LiveId" clId="{DF36DB4C-B44C-4DE8-8473-192BDABAF6B7}" dt="2022-08-24T17:48:25.905" v="443" actId="207"/>
          <ac:spMkLst>
            <pc:docMk/>
            <pc:sldMk cId="1525218750" sldId="447"/>
            <ac:spMk id="16" creationId="{00000000-0000-0000-0000-000000000000}"/>
          </ac:spMkLst>
        </pc:spChg>
        <pc:spChg chg="mod">
          <ac:chgData name="T H" userId="270efafb50020bd6" providerId="LiveId" clId="{DF36DB4C-B44C-4DE8-8473-192BDABAF6B7}" dt="2022-08-24T17:53:13.455" v="467" actId="207"/>
          <ac:spMkLst>
            <pc:docMk/>
            <pc:sldMk cId="1525218750" sldId="447"/>
            <ac:spMk id="17" creationId="{00000000-0000-0000-0000-000000000000}"/>
          </ac:spMkLst>
        </pc:spChg>
        <pc:picChg chg="add mod modCrop">
          <ac:chgData name="T H" userId="270efafb50020bd6" providerId="LiveId" clId="{DF36DB4C-B44C-4DE8-8473-192BDABAF6B7}" dt="2022-08-24T17:51:42.546" v="461" actId="732"/>
          <ac:picMkLst>
            <pc:docMk/>
            <pc:sldMk cId="1525218750" sldId="447"/>
            <ac:picMk id="6" creationId="{9352C345-4C2E-34C6-B642-EBE9DD3647DB}"/>
          </ac:picMkLst>
        </pc:picChg>
        <pc:picChg chg="del">
          <ac:chgData name="T H" userId="270efafb50020bd6" providerId="LiveId" clId="{DF36DB4C-B44C-4DE8-8473-192BDABAF6B7}" dt="2022-08-24T17:47:34.055" v="437" actId="478"/>
          <ac:picMkLst>
            <pc:docMk/>
            <pc:sldMk cId="1525218750" sldId="447"/>
            <ac:picMk id="7" creationId="{73ED97DF-0B3E-FC3A-D95E-21A93F66B259}"/>
          </ac:picMkLst>
        </pc:picChg>
      </pc:sldChg>
      <pc:sldChg chg="delSp new">
        <pc:chgData name="T H" userId="270efafb50020bd6" providerId="LiveId" clId="{DF36DB4C-B44C-4DE8-8473-192BDABAF6B7}" dt="2022-08-24T17:55:14.909" v="483" actId="478"/>
        <pc:sldMkLst>
          <pc:docMk/>
          <pc:sldMk cId="649402064" sldId="448"/>
        </pc:sldMkLst>
        <pc:spChg chg="del">
          <ac:chgData name="T H" userId="270efafb50020bd6" providerId="LiveId" clId="{DF36DB4C-B44C-4DE8-8473-192BDABAF6B7}" dt="2022-08-24T17:55:14.909" v="483" actId="478"/>
          <ac:spMkLst>
            <pc:docMk/>
            <pc:sldMk cId="649402064" sldId="448"/>
            <ac:spMk id="2" creationId="{ECC61246-7926-6159-D713-BFD7FAD87110}"/>
          </ac:spMkLst>
        </pc:spChg>
        <pc:spChg chg="del">
          <ac:chgData name="T H" userId="270efafb50020bd6" providerId="LiveId" clId="{DF36DB4C-B44C-4DE8-8473-192BDABAF6B7}" dt="2022-08-24T17:55:12.936" v="482" actId="478"/>
          <ac:spMkLst>
            <pc:docMk/>
            <pc:sldMk cId="649402064" sldId="448"/>
            <ac:spMk id="3" creationId="{BACD1631-784A-48AD-FA5F-CDC56906CFDC}"/>
          </ac:spMkLst>
        </pc:spChg>
      </pc:sldChg>
    </pc:docChg>
  </pc:docChgLst>
  <pc:docChgLst>
    <pc:chgData name="T H" userId="270efafb50020bd6" providerId="LiveId" clId="{50C1490A-819C-46A6-9225-58324D10F4C7}"/>
    <pc:docChg chg="undo custSel addSld modSld sldOrd">
      <pc:chgData name="T H" userId="270efafb50020bd6" providerId="LiveId" clId="{50C1490A-819C-46A6-9225-58324D10F4C7}" dt="2022-08-22T16:57:50.363" v="1184" actId="113"/>
      <pc:docMkLst>
        <pc:docMk/>
      </pc:docMkLst>
      <pc:sldChg chg="modSp mod">
        <pc:chgData name="T H" userId="270efafb50020bd6" providerId="LiveId" clId="{50C1490A-819C-46A6-9225-58324D10F4C7}" dt="2022-08-22T10:09:41.225" v="65" actId="20577"/>
        <pc:sldMkLst>
          <pc:docMk/>
          <pc:sldMk cId="2305291919" sldId="430"/>
        </pc:sldMkLst>
        <pc:spChg chg="mod">
          <ac:chgData name="T H" userId="270efafb50020bd6" providerId="LiveId" clId="{50C1490A-819C-46A6-9225-58324D10F4C7}" dt="2022-08-22T10:09:41.225" v="65" actId="20577"/>
          <ac:spMkLst>
            <pc:docMk/>
            <pc:sldMk cId="2305291919" sldId="430"/>
            <ac:spMk id="30" creationId="{00000000-0000-0000-0000-000000000000}"/>
          </ac:spMkLst>
        </pc:spChg>
      </pc:sldChg>
      <pc:sldChg chg="addSp delSp modSp">
        <pc:chgData name="T H" userId="270efafb50020bd6" providerId="LiveId" clId="{50C1490A-819C-46A6-9225-58324D10F4C7}" dt="2022-08-22T10:11:36.011" v="120"/>
        <pc:sldMkLst>
          <pc:docMk/>
          <pc:sldMk cId="1447409419" sldId="434"/>
        </pc:sldMkLst>
        <pc:spChg chg="add mod">
          <ac:chgData name="T H" userId="270efafb50020bd6" providerId="LiveId" clId="{50C1490A-819C-46A6-9225-58324D10F4C7}" dt="2022-08-22T10:11:36.011" v="120"/>
          <ac:spMkLst>
            <pc:docMk/>
            <pc:sldMk cId="1447409419" sldId="434"/>
            <ac:spMk id="2" creationId="{9E72191A-DD9E-EFBA-98D3-37B6A479CCE6}"/>
          </ac:spMkLst>
        </pc:spChg>
        <pc:spChg chg="del">
          <ac:chgData name="T H" userId="270efafb50020bd6" providerId="LiveId" clId="{50C1490A-819C-46A6-9225-58324D10F4C7}" dt="2022-08-22T10:11:35.373" v="119" actId="478"/>
          <ac:spMkLst>
            <pc:docMk/>
            <pc:sldMk cId="1447409419" sldId="434"/>
            <ac:spMk id="31" creationId="{00000000-0000-0000-0000-000000000000}"/>
          </ac:spMkLst>
        </pc:spChg>
      </pc:sldChg>
      <pc:sldChg chg="modSp mod">
        <pc:chgData name="T H" userId="270efafb50020bd6" providerId="LiveId" clId="{50C1490A-819C-46A6-9225-58324D10F4C7}" dt="2022-08-22T10:11:10.147" v="118" actId="20577"/>
        <pc:sldMkLst>
          <pc:docMk/>
          <pc:sldMk cId="3622397350" sldId="442"/>
        </pc:sldMkLst>
        <pc:spChg chg="mod">
          <ac:chgData name="T H" userId="270efafb50020bd6" providerId="LiveId" clId="{50C1490A-819C-46A6-9225-58324D10F4C7}" dt="2022-08-22T10:11:10.147" v="118" actId="20577"/>
          <ac:spMkLst>
            <pc:docMk/>
            <pc:sldMk cId="3622397350" sldId="442"/>
            <ac:spMk id="31" creationId="{00000000-0000-0000-0000-000000000000}"/>
          </ac:spMkLst>
        </pc:spChg>
      </pc:sldChg>
      <pc:sldChg chg="addSp delSp modSp mod delAnim modAnim">
        <pc:chgData name="T H" userId="270efafb50020bd6" providerId="LiveId" clId="{50C1490A-819C-46A6-9225-58324D10F4C7}" dt="2022-08-22T16:56:41.182" v="1175"/>
        <pc:sldMkLst>
          <pc:docMk/>
          <pc:sldMk cId="313440657" sldId="443"/>
        </pc:sldMkLst>
        <pc:spChg chg="add del mod">
          <ac:chgData name="T H" userId="270efafb50020bd6" providerId="LiveId" clId="{50C1490A-819C-46A6-9225-58324D10F4C7}" dt="2022-08-22T10:30:19.058" v="595" actId="478"/>
          <ac:spMkLst>
            <pc:docMk/>
            <pc:sldMk cId="313440657" sldId="443"/>
            <ac:spMk id="4" creationId="{D16C7DA3-4EA0-356C-A49C-9E324574BEA1}"/>
          </ac:spMkLst>
        </pc:spChg>
        <pc:spChg chg="add del mod">
          <ac:chgData name="T H" userId="270efafb50020bd6" providerId="LiveId" clId="{50C1490A-819C-46A6-9225-58324D10F4C7}" dt="2022-08-22T10:48:27.422" v="667" actId="478"/>
          <ac:spMkLst>
            <pc:docMk/>
            <pc:sldMk cId="313440657" sldId="443"/>
            <ac:spMk id="8" creationId="{C1A62B77-93BC-C51B-E0A1-2A7A2D81841F}"/>
          </ac:spMkLst>
        </pc:spChg>
        <pc:spChg chg="mod">
          <ac:chgData name="T H" userId="270efafb50020bd6" providerId="LiveId" clId="{50C1490A-819C-46A6-9225-58324D10F4C7}" dt="2022-08-22T10:12:07.566" v="184" actId="20577"/>
          <ac:spMkLst>
            <pc:docMk/>
            <pc:sldMk cId="313440657" sldId="443"/>
            <ac:spMk id="10" creationId="{00000000-0000-0000-0000-000000000000}"/>
          </ac:spMkLst>
        </pc:spChg>
        <pc:spChg chg="add mod">
          <ac:chgData name="T H" userId="270efafb50020bd6" providerId="LiveId" clId="{50C1490A-819C-46A6-9225-58324D10F4C7}" dt="2022-08-22T16:56:19.335" v="1171" actId="14100"/>
          <ac:spMkLst>
            <pc:docMk/>
            <pc:sldMk cId="313440657" sldId="443"/>
            <ac:spMk id="12" creationId="{0CE8341B-C15B-140E-795E-DF0E991D7A73}"/>
          </ac:spMkLst>
        </pc:spChg>
        <pc:spChg chg="add mod">
          <ac:chgData name="T H" userId="270efafb50020bd6" providerId="LiveId" clId="{50C1490A-819C-46A6-9225-58324D10F4C7}" dt="2022-08-22T10:48:02.964" v="660"/>
          <ac:spMkLst>
            <pc:docMk/>
            <pc:sldMk cId="313440657" sldId="443"/>
            <ac:spMk id="13" creationId="{48C2D936-D8A0-FE2F-9B67-0DD44F2AB654}"/>
          </ac:spMkLst>
        </pc:spChg>
        <pc:spChg chg="add del mod">
          <ac:chgData name="T H" userId="270efafb50020bd6" providerId="LiveId" clId="{50C1490A-819C-46A6-9225-58324D10F4C7}" dt="2022-08-22T16:53:56.971" v="1161" actId="113"/>
          <ac:spMkLst>
            <pc:docMk/>
            <pc:sldMk cId="313440657" sldId="443"/>
            <ac:spMk id="15" creationId="{036E57EB-08DA-E53C-1166-D972204087DA}"/>
          </ac:spMkLst>
        </pc:spChg>
        <pc:spChg chg="mod">
          <ac:chgData name="T H" userId="270efafb50020bd6" providerId="LiveId" clId="{50C1490A-819C-46A6-9225-58324D10F4C7}" dt="2022-08-22T10:17:39.121" v="281" actId="20577"/>
          <ac:spMkLst>
            <pc:docMk/>
            <pc:sldMk cId="313440657" sldId="443"/>
            <ac:spMk id="16" creationId="{00000000-0000-0000-0000-000000000000}"/>
          </ac:spMkLst>
        </pc:spChg>
        <pc:spChg chg="mod">
          <ac:chgData name="T H" userId="270efafb50020bd6" providerId="LiveId" clId="{50C1490A-819C-46A6-9225-58324D10F4C7}" dt="2022-08-22T16:56:12.926" v="1170" actId="1076"/>
          <ac:spMkLst>
            <pc:docMk/>
            <pc:sldMk cId="313440657" sldId="443"/>
            <ac:spMk id="17" creationId="{00000000-0000-0000-0000-000000000000}"/>
          </ac:spMkLst>
        </pc:spChg>
        <pc:spChg chg="add mod">
          <ac:chgData name="T H" userId="270efafb50020bd6" providerId="LiveId" clId="{50C1490A-819C-46A6-9225-58324D10F4C7}" dt="2022-08-22T11:36:14.992" v="1060"/>
          <ac:spMkLst>
            <pc:docMk/>
            <pc:sldMk cId="313440657" sldId="443"/>
            <ac:spMk id="20" creationId="{88DFE8E9-885D-33C4-7931-178D1ACC87FB}"/>
          </ac:spMkLst>
        </pc:spChg>
        <pc:spChg chg="del">
          <ac:chgData name="T H" userId="270efafb50020bd6" providerId="LiveId" clId="{50C1490A-819C-46A6-9225-58324D10F4C7}" dt="2022-08-22T11:36:14.266" v="1059" actId="478"/>
          <ac:spMkLst>
            <pc:docMk/>
            <pc:sldMk cId="313440657" sldId="443"/>
            <ac:spMk id="31" creationId="{00000000-0000-0000-0000-000000000000}"/>
          </ac:spMkLst>
        </pc:spChg>
        <pc:grpChg chg="mod">
          <ac:chgData name="T H" userId="270efafb50020bd6" providerId="LiveId" clId="{50C1490A-819C-46A6-9225-58324D10F4C7}" dt="2022-08-22T10:12:02.023" v="171" actId="14100"/>
          <ac:grpSpMkLst>
            <pc:docMk/>
            <pc:sldMk cId="313440657" sldId="443"/>
            <ac:grpSpMk id="9" creationId="{00000000-0000-0000-0000-000000000000}"/>
          </ac:grpSpMkLst>
        </pc:grpChg>
        <pc:picChg chg="add del mod modCrop">
          <ac:chgData name="T H" userId="270efafb50020bd6" providerId="LiveId" clId="{50C1490A-819C-46A6-9225-58324D10F4C7}" dt="2022-08-22T10:50:19.485" v="669" actId="478"/>
          <ac:picMkLst>
            <pc:docMk/>
            <pc:sldMk cId="313440657" sldId="443"/>
            <ac:picMk id="3" creationId="{75CCF32A-9FBF-5863-59D7-B63D257EDDC6}"/>
          </ac:picMkLst>
        </pc:picChg>
        <pc:picChg chg="add del">
          <ac:chgData name="T H" userId="270efafb50020bd6" providerId="LiveId" clId="{50C1490A-819C-46A6-9225-58324D10F4C7}" dt="2022-08-22T10:30:57.932" v="604"/>
          <ac:picMkLst>
            <pc:docMk/>
            <pc:sldMk cId="313440657" sldId="443"/>
            <ac:picMk id="5" creationId="{F9D6D77D-0B8D-F1C9-E0CC-541D7AB09A0D}"/>
          </ac:picMkLst>
        </pc:picChg>
        <pc:picChg chg="add del mod modCrop">
          <ac:chgData name="T H" userId="270efafb50020bd6" providerId="LiveId" clId="{50C1490A-819C-46A6-9225-58324D10F4C7}" dt="2022-08-22T10:53:56.884" v="915" actId="478"/>
          <ac:picMkLst>
            <pc:docMk/>
            <pc:sldMk cId="313440657" sldId="443"/>
            <ac:picMk id="6" creationId="{2ACA797B-F26D-5C7D-8475-C14632ED891C}"/>
          </ac:picMkLst>
        </pc:picChg>
        <pc:picChg chg="add mod">
          <ac:chgData name="T H" userId="270efafb50020bd6" providerId="LiveId" clId="{50C1490A-819C-46A6-9225-58324D10F4C7}" dt="2022-08-22T16:54:50.825" v="1164" actId="1076"/>
          <ac:picMkLst>
            <pc:docMk/>
            <pc:sldMk cId="313440657" sldId="443"/>
            <ac:picMk id="14" creationId="{BA6D6A56-2690-029D-6101-1B290A5398BD}"/>
          </ac:picMkLst>
        </pc:picChg>
        <pc:picChg chg="add del mod">
          <ac:chgData name="T H" userId="270efafb50020bd6" providerId="LiveId" clId="{50C1490A-819C-46A6-9225-58324D10F4C7}" dt="2022-08-22T10:53:05.749" v="912"/>
          <ac:picMkLst>
            <pc:docMk/>
            <pc:sldMk cId="313440657" sldId="443"/>
            <ac:picMk id="18" creationId="{CF131BD8-7D39-1772-27EE-2F9F898445A5}"/>
          </ac:picMkLst>
        </pc:picChg>
        <pc:picChg chg="add mod">
          <ac:chgData name="T H" userId="270efafb50020bd6" providerId="LiveId" clId="{50C1490A-819C-46A6-9225-58324D10F4C7}" dt="2022-08-22T16:54:47.540" v="1163" actId="1076"/>
          <ac:picMkLst>
            <pc:docMk/>
            <pc:sldMk cId="313440657" sldId="443"/>
            <ac:picMk id="19" creationId="{9817320C-F248-F647-8E85-427DFEFB091C}"/>
          </ac:picMkLst>
        </pc:picChg>
        <pc:picChg chg="del mod">
          <ac:chgData name="T H" userId="270efafb50020bd6" providerId="LiveId" clId="{50C1490A-819C-46A6-9225-58324D10F4C7}" dt="2022-08-22T10:29:57.532" v="573" actId="478"/>
          <ac:picMkLst>
            <pc:docMk/>
            <pc:sldMk cId="313440657" sldId="443"/>
            <ac:picMk id="1026" creationId="{00000000-0000-0000-0000-000000000000}"/>
          </ac:picMkLst>
        </pc:picChg>
      </pc:sldChg>
      <pc:sldChg chg="addSp delSp modSp mod delAnim modAnim">
        <pc:chgData name="T H" userId="270efafb50020bd6" providerId="LiveId" clId="{50C1490A-819C-46A6-9225-58324D10F4C7}" dt="2022-08-22T16:56:49.690" v="1176"/>
        <pc:sldMkLst>
          <pc:docMk/>
          <pc:sldMk cId="34778263" sldId="444"/>
        </pc:sldMkLst>
        <pc:spChg chg="add mod">
          <ac:chgData name="T H" userId="270efafb50020bd6" providerId="LiveId" clId="{50C1490A-819C-46A6-9225-58324D10F4C7}" dt="2022-08-22T11:36:20.762" v="1062"/>
          <ac:spMkLst>
            <pc:docMk/>
            <pc:sldMk cId="34778263" sldId="444"/>
            <ac:spMk id="4" creationId="{D4946B14-A4B9-0BB9-78DB-8F1F40E67E22}"/>
          </ac:spMkLst>
        </pc:spChg>
        <pc:spChg chg="add del mod">
          <ac:chgData name="T H" userId="270efafb50020bd6" providerId="LiveId" clId="{50C1490A-819C-46A6-9225-58324D10F4C7}" dt="2022-08-22T16:48:02.538" v="1123" actId="478"/>
          <ac:spMkLst>
            <pc:docMk/>
            <pc:sldMk cId="34778263" sldId="444"/>
            <ac:spMk id="6" creationId="{234B9344-EB7D-0BE1-C09D-8E6E5A3F31C7}"/>
          </ac:spMkLst>
        </pc:spChg>
        <pc:spChg chg="add del mod">
          <ac:chgData name="T H" userId="270efafb50020bd6" providerId="LiveId" clId="{50C1490A-819C-46A6-9225-58324D10F4C7}" dt="2022-08-22T16:48:05.569" v="1124" actId="478"/>
          <ac:spMkLst>
            <pc:docMk/>
            <pc:sldMk cId="34778263" sldId="444"/>
            <ac:spMk id="8" creationId="{F6087F7F-027A-C734-48CE-894EF4A1E71D}"/>
          </ac:spMkLst>
        </pc:spChg>
        <pc:spChg chg="mod">
          <ac:chgData name="T H" userId="270efafb50020bd6" providerId="LiveId" clId="{50C1490A-819C-46A6-9225-58324D10F4C7}" dt="2022-08-22T11:43:14.266" v="1074" actId="20577"/>
          <ac:spMkLst>
            <pc:docMk/>
            <pc:sldMk cId="34778263" sldId="444"/>
            <ac:spMk id="16" creationId="{00000000-0000-0000-0000-000000000000}"/>
          </ac:spMkLst>
        </pc:spChg>
        <pc:spChg chg="del mod">
          <ac:chgData name="T H" userId="270efafb50020bd6" providerId="LiveId" clId="{50C1490A-819C-46A6-9225-58324D10F4C7}" dt="2022-08-22T11:33:52.794" v="1049" actId="478"/>
          <ac:spMkLst>
            <pc:docMk/>
            <pc:sldMk cId="34778263" sldId="444"/>
            <ac:spMk id="17" creationId="{00000000-0000-0000-0000-000000000000}"/>
          </ac:spMkLst>
        </pc:spChg>
        <pc:spChg chg="del">
          <ac:chgData name="T H" userId="270efafb50020bd6" providerId="LiveId" clId="{50C1490A-819C-46A6-9225-58324D10F4C7}" dt="2022-08-22T11:36:19.973" v="1061" actId="478"/>
          <ac:spMkLst>
            <pc:docMk/>
            <pc:sldMk cId="34778263" sldId="444"/>
            <ac:spMk id="31" creationId="{00000000-0000-0000-0000-000000000000}"/>
          </ac:spMkLst>
        </pc:spChg>
        <pc:picChg chg="add del mod modCrop">
          <ac:chgData name="T H" userId="270efafb50020bd6" providerId="LiveId" clId="{50C1490A-819C-46A6-9225-58324D10F4C7}" dt="2022-08-22T16:48:08.803" v="1127" actId="478"/>
          <ac:picMkLst>
            <pc:docMk/>
            <pc:sldMk cId="34778263" sldId="444"/>
            <ac:picMk id="3" creationId="{AF5879A0-CEC5-E43D-61A3-6B39487DB024}"/>
          </ac:picMkLst>
        </pc:picChg>
        <pc:picChg chg="add mod">
          <ac:chgData name="T H" userId="270efafb50020bd6" providerId="LiveId" clId="{50C1490A-819C-46A6-9225-58324D10F4C7}" dt="2022-08-22T16:52:26.662" v="1156" actId="1076"/>
          <ac:picMkLst>
            <pc:docMk/>
            <pc:sldMk cId="34778263" sldId="444"/>
            <ac:picMk id="12" creationId="{96BA064C-BCDD-7F0C-DEDA-8C2FAAF21201}"/>
          </ac:picMkLst>
        </pc:picChg>
        <pc:picChg chg="del">
          <ac:chgData name="T H" userId="270efafb50020bd6" providerId="LiveId" clId="{50C1490A-819C-46A6-9225-58324D10F4C7}" dt="2022-08-22T11:33:57.605" v="1051" actId="478"/>
          <ac:picMkLst>
            <pc:docMk/>
            <pc:sldMk cId="34778263" sldId="444"/>
            <ac:picMk id="2050" creationId="{00000000-0000-0000-0000-000000000000}"/>
          </ac:picMkLst>
        </pc:picChg>
      </pc:sldChg>
      <pc:sldChg chg="addSp delSp modSp add mod ord modAnim">
        <pc:chgData name="T H" userId="270efafb50020bd6" providerId="LiveId" clId="{50C1490A-819C-46A6-9225-58324D10F4C7}" dt="2022-08-22T16:53:06.486" v="1157"/>
        <pc:sldMkLst>
          <pc:docMk/>
          <pc:sldMk cId="1178631736" sldId="445"/>
        </pc:sldMkLst>
        <pc:spChg chg="add mod">
          <ac:chgData name="T H" userId="270efafb50020bd6" providerId="LiveId" clId="{50C1490A-819C-46A6-9225-58324D10F4C7}" dt="2022-08-22T11:36:04.585" v="1058"/>
          <ac:spMkLst>
            <pc:docMk/>
            <pc:sldMk cId="1178631736" sldId="445"/>
            <ac:spMk id="2" creationId="{41EDE32A-499B-9EDB-A934-C6E62C732633}"/>
          </ac:spMkLst>
        </pc:spChg>
        <pc:spChg chg="mod">
          <ac:chgData name="T H" userId="270efafb50020bd6" providerId="LiveId" clId="{50C1490A-819C-46A6-9225-58324D10F4C7}" dt="2022-08-22T10:48:11.443" v="663" actId="1076"/>
          <ac:spMkLst>
            <pc:docMk/>
            <pc:sldMk cId="1178631736" sldId="445"/>
            <ac:spMk id="8" creationId="{C1A62B77-93BC-C51B-E0A1-2A7A2D81841F}"/>
          </ac:spMkLst>
        </pc:spChg>
        <pc:spChg chg="del">
          <ac:chgData name="T H" userId="270efafb50020bd6" providerId="LiveId" clId="{50C1490A-819C-46A6-9225-58324D10F4C7}" dt="2022-08-22T10:48:07.386" v="662" actId="478"/>
          <ac:spMkLst>
            <pc:docMk/>
            <pc:sldMk cId="1178631736" sldId="445"/>
            <ac:spMk id="12" creationId="{0CE8341B-C15B-140E-795E-DF0E991D7A73}"/>
          </ac:spMkLst>
        </pc:spChg>
        <pc:spChg chg="del">
          <ac:chgData name="T H" userId="270efafb50020bd6" providerId="LiveId" clId="{50C1490A-819C-46A6-9225-58324D10F4C7}" dt="2022-08-22T11:36:04.073" v="1057" actId="478"/>
          <ac:spMkLst>
            <pc:docMk/>
            <pc:sldMk cId="1178631736" sldId="445"/>
            <ac:spMk id="31" creationId="{00000000-0000-0000-0000-000000000000}"/>
          </ac:spMkLst>
        </pc:spChg>
        <pc:picChg chg="mod">
          <ac:chgData name="T H" userId="270efafb50020bd6" providerId="LiveId" clId="{50C1490A-819C-46A6-9225-58324D10F4C7}" dt="2022-08-22T11:35:04.075" v="1056"/>
          <ac:picMkLst>
            <pc:docMk/>
            <pc:sldMk cId="1178631736" sldId="445"/>
            <ac:picMk id="3" creationId="{75CCF32A-9FBF-5863-59D7-B63D257EDDC6}"/>
          </ac:picMkLst>
        </pc:picChg>
        <pc:picChg chg="mod">
          <ac:chgData name="T H" userId="270efafb50020bd6" providerId="LiveId" clId="{50C1490A-819C-46A6-9225-58324D10F4C7}" dt="2022-08-22T11:28:05.870" v="928" actId="14100"/>
          <ac:picMkLst>
            <pc:docMk/>
            <pc:sldMk cId="1178631736" sldId="445"/>
            <ac:picMk id="6" creationId="{2ACA797B-F26D-5C7D-8475-C14632ED891C}"/>
          </ac:picMkLst>
        </pc:picChg>
      </pc:sldChg>
      <pc:sldChg chg="delSp modSp add mod modAnim">
        <pc:chgData name="T H" userId="270efafb50020bd6" providerId="LiveId" clId="{50C1490A-819C-46A6-9225-58324D10F4C7}" dt="2022-08-22T16:57:50.363" v="1184" actId="113"/>
        <pc:sldMkLst>
          <pc:docMk/>
          <pc:sldMk cId="1298985237" sldId="446"/>
        </pc:sldMkLst>
        <pc:spChg chg="mod">
          <ac:chgData name="T H" userId="270efafb50020bd6" providerId="LiveId" clId="{50C1490A-819C-46A6-9225-58324D10F4C7}" dt="2022-08-22T16:57:06.691" v="1179" actId="1076"/>
          <ac:spMkLst>
            <pc:docMk/>
            <pc:sldMk cId="1298985237" sldId="446"/>
            <ac:spMk id="4" creationId="{D4946B14-A4B9-0BB9-78DB-8F1F40E67E22}"/>
          </ac:spMkLst>
        </pc:spChg>
        <pc:spChg chg="mod">
          <ac:chgData name="T H" userId="270efafb50020bd6" providerId="LiveId" clId="{50C1490A-819C-46A6-9225-58324D10F4C7}" dt="2022-08-22T16:57:50.363" v="1184" actId="113"/>
          <ac:spMkLst>
            <pc:docMk/>
            <pc:sldMk cId="1298985237" sldId="446"/>
            <ac:spMk id="6" creationId="{234B9344-EB7D-0BE1-C09D-8E6E5A3F31C7}"/>
          </ac:spMkLst>
        </pc:spChg>
        <pc:spChg chg="mod">
          <ac:chgData name="T H" userId="270efafb50020bd6" providerId="LiveId" clId="{50C1490A-819C-46A6-9225-58324D10F4C7}" dt="2022-08-22T16:57:50.363" v="1184" actId="113"/>
          <ac:spMkLst>
            <pc:docMk/>
            <pc:sldMk cId="1298985237" sldId="446"/>
            <ac:spMk id="8" creationId="{F6087F7F-027A-C734-48CE-894EF4A1E71D}"/>
          </ac:spMkLst>
        </pc:spChg>
        <pc:picChg chg="del">
          <ac:chgData name="T H" userId="270efafb50020bd6" providerId="LiveId" clId="{50C1490A-819C-46A6-9225-58324D10F4C7}" dt="2022-08-22T16:48:30.247" v="1136" actId="478"/>
          <ac:picMkLst>
            <pc:docMk/>
            <pc:sldMk cId="1298985237" sldId="446"/>
            <ac:picMk id="3" creationId="{AF5879A0-CEC5-E43D-61A3-6B39487DB024}"/>
          </ac:picMkLst>
        </pc:picChg>
        <pc:picChg chg="del">
          <ac:chgData name="T H" userId="270efafb50020bd6" providerId="LiveId" clId="{50C1490A-819C-46A6-9225-58324D10F4C7}" dt="2022-08-22T16:48:29.049" v="1135" actId="478"/>
          <ac:picMkLst>
            <pc:docMk/>
            <pc:sldMk cId="1298985237" sldId="446"/>
            <ac:picMk id="12" creationId="{96BA064C-BCDD-7F0C-DEDA-8C2FAAF21201}"/>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645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0244" name="Rectangle 4"/>
          <p:cNvSpPr>
            <a:spLocks noGrp="1" noRot="1" noChangeAspect="1" noChangeArrowheads="1" noTextEdit="1"/>
          </p:cNvSpPr>
          <p:nvPr>
            <p:ph type="sldImg" idx="2"/>
          </p:nvPr>
        </p:nvSpPr>
        <p:spPr bwMode="auto">
          <a:xfrm>
            <a:off x="377825" y="685800"/>
            <a:ext cx="610235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45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45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645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1C4FA25-5DD5-485C-BCD2-EF739D2A7194}" type="slidenum">
              <a:rPr lang="en-US" altLang="en-US"/>
              <a:pPr>
                <a:defRPr/>
              </a:pPr>
              <a:t>‹#›</a:t>
            </a:fld>
            <a:endParaRPr lang="en-US" altLang="en-US"/>
          </a:p>
        </p:txBody>
      </p:sp>
    </p:spTree>
    <p:extLst>
      <p:ext uri="{BB962C8B-B14F-4D97-AF65-F5344CB8AC3E}">
        <p14:creationId xmlns:p14="http://schemas.microsoft.com/office/powerpoint/2010/main" val="22138681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900" kern="1200">
        <a:solidFill>
          <a:schemeClr val="tx1"/>
        </a:solidFill>
        <a:latin typeface="Arial" charset="0"/>
        <a:ea typeface="+mn-ea"/>
        <a:cs typeface="+mn-cs"/>
      </a:defRPr>
    </a:lvl1pPr>
    <a:lvl2pPr marL="717550" algn="l" rtl="0" eaLnBrk="0" fontAlgn="base" hangingPunct="0">
      <a:spcBef>
        <a:spcPct val="30000"/>
      </a:spcBef>
      <a:spcAft>
        <a:spcPct val="0"/>
      </a:spcAft>
      <a:defRPr sz="1900" kern="1200">
        <a:solidFill>
          <a:schemeClr val="tx1"/>
        </a:solidFill>
        <a:latin typeface="Arial" charset="0"/>
        <a:ea typeface="+mn-ea"/>
        <a:cs typeface="+mn-cs"/>
      </a:defRPr>
    </a:lvl2pPr>
    <a:lvl3pPr marL="1436688" algn="l" rtl="0" eaLnBrk="0" fontAlgn="base" hangingPunct="0">
      <a:spcBef>
        <a:spcPct val="30000"/>
      </a:spcBef>
      <a:spcAft>
        <a:spcPct val="0"/>
      </a:spcAft>
      <a:defRPr sz="1900" kern="1200">
        <a:solidFill>
          <a:schemeClr val="tx1"/>
        </a:solidFill>
        <a:latin typeface="Arial" charset="0"/>
        <a:ea typeface="+mn-ea"/>
        <a:cs typeface="+mn-cs"/>
      </a:defRPr>
    </a:lvl3pPr>
    <a:lvl4pPr marL="2154238" algn="l" rtl="0" eaLnBrk="0" fontAlgn="base" hangingPunct="0">
      <a:spcBef>
        <a:spcPct val="30000"/>
      </a:spcBef>
      <a:spcAft>
        <a:spcPct val="0"/>
      </a:spcAft>
      <a:defRPr sz="1900" kern="1200">
        <a:solidFill>
          <a:schemeClr val="tx1"/>
        </a:solidFill>
        <a:latin typeface="Arial" charset="0"/>
        <a:ea typeface="+mn-ea"/>
        <a:cs typeface="+mn-cs"/>
      </a:defRPr>
    </a:lvl4pPr>
    <a:lvl5pPr marL="2873375" algn="l" rtl="0" eaLnBrk="0" fontAlgn="base" hangingPunct="0">
      <a:spcBef>
        <a:spcPct val="30000"/>
      </a:spcBef>
      <a:spcAft>
        <a:spcPct val="0"/>
      </a:spcAft>
      <a:defRPr sz="1900" kern="1200">
        <a:solidFill>
          <a:schemeClr val="tx1"/>
        </a:solidFill>
        <a:latin typeface="Arial" charset="0"/>
        <a:ea typeface="+mn-ea"/>
        <a:cs typeface="+mn-cs"/>
      </a:defRPr>
    </a:lvl5pPr>
    <a:lvl6pPr marL="3592220" algn="l" defTabSz="1436888" rtl="0" eaLnBrk="1" latinLnBrk="0" hangingPunct="1">
      <a:defRPr sz="1900" kern="1200">
        <a:solidFill>
          <a:schemeClr val="tx1"/>
        </a:solidFill>
        <a:latin typeface="+mn-lt"/>
        <a:ea typeface="+mn-ea"/>
        <a:cs typeface="+mn-cs"/>
      </a:defRPr>
    </a:lvl6pPr>
    <a:lvl7pPr marL="4310664" algn="l" defTabSz="1436888" rtl="0" eaLnBrk="1" latinLnBrk="0" hangingPunct="1">
      <a:defRPr sz="1900" kern="1200">
        <a:solidFill>
          <a:schemeClr val="tx1"/>
        </a:solidFill>
        <a:latin typeface="+mn-lt"/>
        <a:ea typeface="+mn-ea"/>
        <a:cs typeface="+mn-cs"/>
      </a:defRPr>
    </a:lvl7pPr>
    <a:lvl8pPr marL="5029109" algn="l" defTabSz="1436888" rtl="0" eaLnBrk="1" latinLnBrk="0" hangingPunct="1">
      <a:defRPr sz="1900" kern="1200">
        <a:solidFill>
          <a:schemeClr val="tx1"/>
        </a:solidFill>
        <a:latin typeface="+mn-lt"/>
        <a:ea typeface="+mn-ea"/>
        <a:cs typeface="+mn-cs"/>
      </a:defRPr>
    </a:lvl8pPr>
    <a:lvl9pPr marL="5747553" algn="l" defTabSz="1436888" rtl="0" eaLnBrk="1" latinLnBrk="0" hangingPunct="1">
      <a:defRPr sz="1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20748" y="2840569"/>
            <a:ext cx="13835142" cy="1960033"/>
          </a:xfrm>
        </p:spPr>
        <p:txBody>
          <a:bodyPr/>
          <a:lstStyle/>
          <a:p>
            <a:r>
              <a:rPr lang="en-US"/>
              <a:t>Click to edit Master title style</a:t>
            </a:r>
            <a:endParaRPr lang="vi-VN"/>
          </a:p>
        </p:txBody>
      </p:sp>
      <p:sp>
        <p:nvSpPr>
          <p:cNvPr id="3" name="Subtitle 2"/>
          <p:cNvSpPr>
            <a:spLocks noGrp="1"/>
          </p:cNvSpPr>
          <p:nvPr>
            <p:ph type="subTitle" idx="1"/>
          </p:nvPr>
        </p:nvSpPr>
        <p:spPr>
          <a:xfrm>
            <a:off x="2441496" y="5181600"/>
            <a:ext cx="11393647" cy="2336800"/>
          </a:xfrm>
        </p:spPr>
        <p:txBody>
          <a:bodyPr/>
          <a:lstStyle>
            <a:lvl1pPr marL="0" indent="0" algn="ctr">
              <a:buNone/>
              <a:defRPr/>
            </a:lvl1pPr>
            <a:lvl2pPr marL="718444" indent="0" algn="ctr">
              <a:buNone/>
              <a:defRPr/>
            </a:lvl2pPr>
            <a:lvl3pPr marL="1436888" indent="0" algn="ctr">
              <a:buNone/>
              <a:defRPr/>
            </a:lvl3pPr>
            <a:lvl4pPr marL="2155332" indent="0" algn="ctr">
              <a:buNone/>
              <a:defRPr/>
            </a:lvl4pPr>
            <a:lvl5pPr marL="2873776" indent="0" algn="ctr">
              <a:buNone/>
              <a:defRPr/>
            </a:lvl5pPr>
            <a:lvl6pPr marL="3592220" indent="0" algn="ctr">
              <a:buNone/>
              <a:defRPr/>
            </a:lvl6pPr>
            <a:lvl7pPr marL="4310664" indent="0" algn="ctr">
              <a:buNone/>
              <a:defRPr/>
            </a:lvl7pPr>
            <a:lvl8pPr marL="5029109" indent="0" algn="ctr">
              <a:buNone/>
              <a:defRPr/>
            </a:lvl8pPr>
            <a:lvl9pPr marL="5747553" indent="0" algn="ctr">
              <a:buNone/>
              <a:defRPr/>
            </a:lvl9pPr>
          </a:lstStyle>
          <a:p>
            <a:r>
              <a:rPr lang="en-US"/>
              <a:t>Click to edit Master subtitle style</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B01423-D198-4896-B996-AF6CD71AA325}" type="slidenum">
              <a:rPr lang="en-US" altLang="en-US"/>
              <a:pPr>
                <a:defRPr/>
              </a:pPr>
              <a:t>‹#›</a:t>
            </a:fld>
            <a:endParaRPr lang="en-US" altLang="en-US"/>
          </a:p>
        </p:txBody>
      </p:sp>
    </p:spTree>
    <p:extLst>
      <p:ext uri="{BB962C8B-B14F-4D97-AF65-F5344CB8AC3E}">
        <p14:creationId xmlns:p14="http://schemas.microsoft.com/office/powerpoint/2010/main" val="39722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9D28DD1-89CB-4A9B-8160-1008CEEB8C29}" type="slidenum">
              <a:rPr lang="en-US" altLang="en-US"/>
              <a:pPr>
                <a:defRPr/>
              </a:pPr>
              <a:t>‹#›</a:t>
            </a:fld>
            <a:endParaRPr lang="en-US" altLang="en-US"/>
          </a:p>
        </p:txBody>
      </p:sp>
    </p:spTree>
    <p:extLst>
      <p:ext uri="{BB962C8B-B14F-4D97-AF65-F5344CB8AC3E}">
        <p14:creationId xmlns:p14="http://schemas.microsoft.com/office/powerpoint/2010/main" val="1392092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800562" y="366186"/>
            <a:ext cx="3662244" cy="7802033"/>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813832" y="366186"/>
            <a:ext cx="10715453"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4A9502-423E-4957-ACD4-EFEAFA456813}" type="slidenum">
              <a:rPr lang="en-US" altLang="en-US"/>
              <a:pPr>
                <a:defRPr/>
              </a:pPr>
              <a:t>‹#›</a:t>
            </a:fld>
            <a:endParaRPr lang="en-US" altLang="en-US"/>
          </a:p>
        </p:txBody>
      </p:sp>
    </p:spTree>
    <p:extLst>
      <p:ext uri="{BB962C8B-B14F-4D97-AF65-F5344CB8AC3E}">
        <p14:creationId xmlns:p14="http://schemas.microsoft.com/office/powerpoint/2010/main" val="1813834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00BA3F-51CF-473C-BBC7-9F80CB3FD932}" type="slidenum">
              <a:rPr lang="en-US" altLang="en-US"/>
              <a:pPr>
                <a:defRPr/>
              </a:pPr>
              <a:t>‹#›</a:t>
            </a:fld>
            <a:endParaRPr lang="en-US" altLang="en-US"/>
          </a:p>
        </p:txBody>
      </p:sp>
    </p:spTree>
    <p:extLst>
      <p:ext uri="{BB962C8B-B14F-4D97-AF65-F5344CB8AC3E}">
        <p14:creationId xmlns:p14="http://schemas.microsoft.com/office/powerpoint/2010/main" val="1260669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5743" y="5875867"/>
            <a:ext cx="13835142" cy="1816100"/>
          </a:xfrm>
        </p:spPr>
        <p:txBody>
          <a:bodyPr anchor="t"/>
          <a:lstStyle>
            <a:lvl1pPr algn="l">
              <a:defRPr sz="6300" b="1" cap="all"/>
            </a:lvl1pPr>
          </a:lstStyle>
          <a:p>
            <a:r>
              <a:rPr lang="en-US"/>
              <a:t>Click to edit Master title style</a:t>
            </a:r>
            <a:endParaRPr lang="vi-VN"/>
          </a:p>
        </p:txBody>
      </p:sp>
      <p:sp>
        <p:nvSpPr>
          <p:cNvPr id="3" name="Text Placeholder 2"/>
          <p:cNvSpPr>
            <a:spLocks noGrp="1"/>
          </p:cNvSpPr>
          <p:nvPr>
            <p:ph type="body" idx="1"/>
          </p:nvPr>
        </p:nvSpPr>
        <p:spPr>
          <a:xfrm>
            <a:off x="1285743" y="3875619"/>
            <a:ext cx="13835142" cy="2000249"/>
          </a:xfrm>
        </p:spPr>
        <p:txBody>
          <a:bodyPr anchor="b"/>
          <a:lstStyle>
            <a:lvl1pPr marL="0" indent="0">
              <a:buNone/>
              <a:defRPr sz="3100"/>
            </a:lvl1pPr>
            <a:lvl2pPr marL="718444" indent="0">
              <a:buNone/>
              <a:defRPr sz="2800"/>
            </a:lvl2pPr>
            <a:lvl3pPr marL="1436888" indent="0">
              <a:buNone/>
              <a:defRPr sz="2500"/>
            </a:lvl3pPr>
            <a:lvl4pPr marL="2155332" indent="0">
              <a:buNone/>
              <a:defRPr sz="2200"/>
            </a:lvl4pPr>
            <a:lvl5pPr marL="2873776" indent="0">
              <a:buNone/>
              <a:defRPr sz="2200"/>
            </a:lvl5pPr>
            <a:lvl6pPr marL="3592220" indent="0">
              <a:buNone/>
              <a:defRPr sz="2200"/>
            </a:lvl6pPr>
            <a:lvl7pPr marL="4310664" indent="0">
              <a:buNone/>
              <a:defRPr sz="2200"/>
            </a:lvl7pPr>
            <a:lvl8pPr marL="5029109" indent="0">
              <a:buNone/>
              <a:defRPr sz="2200"/>
            </a:lvl8pPr>
            <a:lvl9pPr marL="5747553" indent="0">
              <a:buNone/>
              <a:defRPr sz="22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E9DFC9-E0D6-4E70-95EC-EE956DA6257B}" type="slidenum">
              <a:rPr lang="en-US" altLang="en-US"/>
              <a:pPr>
                <a:defRPr/>
              </a:pPr>
              <a:t>‹#›</a:t>
            </a:fld>
            <a:endParaRPr lang="en-US" altLang="en-US"/>
          </a:p>
        </p:txBody>
      </p:sp>
    </p:spTree>
    <p:extLst>
      <p:ext uri="{BB962C8B-B14F-4D97-AF65-F5344CB8AC3E}">
        <p14:creationId xmlns:p14="http://schemas.microsoft.com/office/powerpoint/2010/main" val="1545921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813832"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8273958"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EEE0E17-1536-48C6-87E3-A861F0C00F04}" type="slidenum">
              <a:rPr lang="en-US" altLang="en-US"/>
              <a:pPr>
                <a:defRPr/>
              </a:pPr>
              <a:t>‹#›</a:t>
            </a:fld>
            <a:endParaRPr lang="en-US" altLang="en-US"/>
          </a:p>
        </p:txBody>
      </p:sp>
    </p:spTree>
    <p:extLst>
      <p:ext uri="{BB962C8B-B14F-4D97-AF65-F5344CB8AC3E}">
        <p14:creationId xmlns:p14="http://schemas.microsoft.com/office/powerpoint/2010/main" val="1931756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813832" y="2046817"/>
            <a:ext cx="7191675"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4" name="Content Placeholder 3"/>
          <p:cNvSpPr>
            <a:spLocks noGrp="1"/>
          </p:cNvSpPr>
          <p:nvPr>
            <p:ph sz="half" idx="2"/>
          </p:nvPr>
        </p:nvSpPr>
        <p:spPr>
          <a:xfrm>
            <a:off x="813832" y="2899833"/>
            <a:ext cx="7191675"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8268307" y="2046817"/>
            <a:ext cx="7194500"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6" name="Content Placeholder 5"/>
          <p:cNvSpPr>
            <a:spLocks noGrp="1"/>
          </p:cNvSpPr>
          <p:nvPr>
            <p:ph sz="quarter" idx="4"/>
          </p:nvPr>
        </p:nvSpPr>
        <p:spPr>
          <a:xfrm>
            <a:off x="8268307" y="2899833"/>
            <a:ext cx="7194500"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830A47B-B3AA-4408-B89E-78641CC5715A}" type="slidenum">
              <a:rPr lang="en-US" altLang="en-US"/>
              <a:pPr>
                <a:defRPr/>
              </a:pPr>
              <a:t>‹#›</a:t>
            </a:fld>
            <a:endParaRPr lang="en-US" altLang="en-US"/>
          </a:p>
        </p:txBody>
      </p:sp>
    </p:spTree>
    <p:extLst>
      <p:ext uri="{BB962C8B-B14F-4D97-AF65-F5344CB8AC3E}">
        <p14:creationId xmlns:p14="http://schemas.microsoft.com/office/powerpoint/2010/main" val="3231286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8D8FA65-B14B-4883-88C7-F7A3A55E9A2F}" type="slidenum">
              <a:rPr lang="en-US" altLang="en-US"/>
              <a:pPr>
                <a:defRPr/>
              </a:pPr>
              <a:t>‹#›</a:t>
            </a:fld>
            <a:endParaRPr lang="en-US" altLang="en-US"/>
          </a:p>
        </p:txBody>
      </p:sp>
    </p:spTree>
    <p:extLst>
      <p:ext uri="{BB962C8B-B14F-4D97-AF65-F5344CB8AC3E}">
        <p14:creationId xmlns:p14="http://schemas.microsoft.com/office/powerpoint/2010/main" val="1631497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38BE4F5-A3A4-4A0F-A638-D990D725B4CA}" type="slidenum">
              <a:rPr lang="en-US" altLang="en-US"/>
              <a:pPr>
                <a:defRPr/>
              </a:pPr>
              <a:t>‹#›</a:t>
            </a:fld>
            <a:endParaRPr lang="en-US" altLang="en-US"/>
          </a:p>
        </p:txBody>
      </p:sp>
    </p:spTree>
    <p:extLst>
      <p:ext uri="{BB962C8B-B14F-4D97-AF65-F5344CB8AC3E}">
        <p14:creationId xmlns:p14="http://schemas.microsoft.com/office/powerpoint/2010/main" val="768729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3833" y="364067"/>
            <a:ext cx="5354902" cy="1549400"/>
          </a:xfrm>
        </p:spPr>
        <p:txBody>
          <a:bodyPr anchor="b"/>
          <a:lstStyle>
            <a:lvl1pPr algn="l">
              <a:defRPr sz="3100" b="1"/>
            </a:lvl1pPr>
          </a:lstStyle>
          <a:p>
            <a:r>
              <a:rPr lang="en-US"/>
              <a:t>Click to edit Master title style</a:t>
            </a:r>
            <a:endParaRPr lang="vi-VN"/>
          </a:p>
        </p:txBody>
      </p:sp>
      <p:sp>
        <p:nvSpPr>
          <p:cNvPr id="3" name="Content Placeholder 2"/>
          <p:cNvSpPr>
            <a:spLocks noGrp="1"/>
          </p:cNvSpPr>
          <p:nvPr>
            <p:ph idx="1"/>
          </p:nvPr>
        </p:nvSpPr>
        <p:spPr>
          <a:xfrm>
            <a:off x="6363713" y="364068"/>
            <a:ext cx="9099093" cy="7804151"/>
          </a:xfrm>
        </p:spPr>
        <p:txBody>
          <a:bodyPr/>
          <a:lstStyle>
            <a:lvl1pPr>
              <a:defRPr sz="5000"/>
            </a:lvl1pPr>
            <a:lvl2pPr>
              <a:defRPr sz="4400"/>
            </a:lvl2pPr>
            <a:lvl3pPr>
              <a:defRPr sz="3800"/>
            </a:lvl3pPr>
            <a:lvl4pPr>
              <a:defRPr sz="3100"/>
            </a:lvl4pPr>
            <a:lvl5pPr>
              <a:defRPr sz="3100"/>
            </a:lvl5pPr>
            <a:lvl6pPr>
              <a:defRPr sz="3100"/>
            </a:lvl6pPr>
            <a:lvl7pPr>
              <a:defRPr sz="3100"/>
            </a:lvl7pPr>
            <a:lvl8pPr>
              <a:defRPr sz="3100"/>
            </a:lvl8pPr>
            <a:lvl9pPr>
              <a:defRPr sz="3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813833" y="1913468"/>
            <a:ext cx="5354902" cy="6254751"/>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C99C05A-73D7-488D-87AE-9FA1D515BA90}" type="slidenum">
              <a:rPr lang="en-US" altLang="en-US"/>
              <a:pPr>
                <a:defRPr/>
              </a:pPr>
              <a:t>‹#›</a:t>
            </a:fld>
            <a:endParaRPr lang="en-US" altLang="en-US"/>
          </a:p>
        </p:txBody>
      </p:sp>
    </p:spTree>
    <p:extLst>
      <p:ext uri="{BB962C8B-B14F-4D97-AF65-F5344CB8AC3E}">
        <p14:creationId xmlns:p14="http://schemas.microsoft.com/office/powerpoint/2010/main" val="1839410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90335" y="6400801"/>
            <a:ext cx="9765983" cy="755651"/>
          </a:xfrm>
        </p:spPr>
        <p:txBody>
          <a:bodyPr anchor="b"/>
          <a:lstStyle>
            <a:lvl1pPr algn="l">
              <a:defRPr sz="3100" b="1"/>
            </a:lvl1pPr>
          </a:lstStyle>
          <a:p>
            <a:r>
              <a:rPr lang="en-US"/>
              <a:t>Click to edit Master title style</a:t>
            </a:r>
            <a:endParaRPr lang="vi-VN"/>
          </a:p>
        </p:txBody>
      </p:sp>
      <p:sp>
        <p:nvSpPr>
          <p:cNvPr id="3" name="Picture Placeholder 2"/>
          <p:cNvSpPr>
            <a:spLocks noGrp="1"/>
          </p:cNvSpPr>
          <p:nvPr>
            <p:ph type="pic" idx="1"/>
          </p:nvPr>
        </p:nvSpPr>
        <p:spPr>
          <a:xfrm>
            <a:off x="3190335" y="817033"/>
            <a:ext cx="9765983" cy="5486400"/>
          </a:xfrm>
        </p:spPr>
        <p:txBody>
          <a:bodyPr/>
          <a:lstStyle>
            <a:lvl1pPr marL="0" indent="0">
              <a:buNone/>
              <a:defRPr sz="5000"/>
            </a:lvl1pPr>
            <a:lvl2pPr marL="718444" indent="0">
              <a:buNone/>
              <a:defRPr sz="4400"/>
            </a:lvl2pPr>
            <a:lvl3pPr marL="1436888" indent="0">
              <a:buNone/>
              <a:defRPr sz="3800"/>
            </a:lvl3pPr>
            <a:lvl4pPr marL="2155332" indent="0">
              <a:buNone/>
              <a:defRPr sz="3100"/>
            </a:lvl4pPr>
            <a:lvl5pPr marL="2873776" indent="0">
              <a:buNone/>
              <a:defRPr sz="3100"/>
            </a:lvl5pPr>
            <a:lvl6pPr marL="3592220" indent="0">
              <a:buNone/>
              <a:defRPr sz="3100"/>
            </a:lvl6pPr>
            <a:lvl7pPr marL="4310664" indent="0">
              <a:buNone/>
              <a:defRPr sz="3100"/>
            </a:lvl7pPr>
            <a:lvl8pPr marL="5029109" indent="0">
              <a:buNone/>
              <a:defRPr sz="3100"/>
            </a:lvl8pPr>
            <a:lvl9pPr marL="5747553" indent="0">
              <a:buNone/>
              <a:defRPr sz="3100"/>
            </a:lvl9pPr>
          </a:lstStyle>
          <a:p>
            <a:pPr lvl="0"/>
            <a:endParaRPr lang="vi-VN" noProof="0"/>
          </a:p>
        </p:txBody>
      </p:sp>
      <p:sp>
        <p:nvSpPr>
          <p:cNvPr id="4" name="Text Placeholder 3"/>
          <p:cNvSpPr>
            <a:spLocks noGrp="1"/>
          </p:cNvSpPr>
          <p:nvPr>
            <p:ph type="body" sz="half" idx="2"/>
          </p:nvPr>
        </p:nvSpPr>
        <p:spPr>
          <a:xfrm>
            <a:off x="3190335" y="7156452"/>
            <a:ext cx="9765983" cy="1073149"/>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2090DF4-68DF-4AAF-98F9-EB3836BAB8B4}" type="slidenum">
              <a:rPr lang="en-US" altLang="en-US"/>
              <a:pPr>
                <a:defRPr/>
              </a:pPr>
              <a:t>‹#›</a:t>
            </a:fld>
            <a:endParaRPr lang="en-US" altLang="en-US"/>
          </a:p>
        </p:txBody>
      </p:sp>
    </p:spTree>
    <p:extLst>
      <p:ext uri="{BB962C8B-B14F-4D97-AF65-F5344CB8AC3E}">
        <p14:creationId xmlns:p14="http://schemas.microsoft.com/office/powerpoint/2010/main" val="1258833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13832" y="366713"/>
            <a:ext cx="14648974"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813832" y="2133600"/>
            <a:ext cx="14648974" cy="603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813832"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eaLnBrk="1" hangingPunct="1">
              <a:defRPr sz="22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5561185" y="8326438"/>
            <a:ext cx="5154269"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ctr" eaLnBrk="1" hangingPunct="1">
              <a:defRPr sz="22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11664924"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r" eaLnBrk="1" hangingPunct="1">
              <a:defRPr sz="2200"/>
            </a:lvl1pPr>
          </a:lstStyle>
          <a:p>
            <a:pPr>
              <a:defRPr/>
            </a:pPr>
            <a:fld id="{F4264759-E7CE-4A8C-955C-20DA2A50E45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6900">
          <a:solidFill>
            <a:schemeClr val="tx2"/>
          </a:solidFill>
          <a:latin typeface="+mj-lt"/>
          <a:ea typeface="+mj-ea"/>
          <a:cs typeface="+mj-cs"/>
        </a:defRPr>
      </a:lvl1pPr>
      <a:lvl2pPr algn="ctr" rtl="0" eaLnBrk="0" fontAlgn="base" hangingPunct="0">
        <a:spcBef>
          <a:spcPct val="0"/>
        </a:spcBef>
        <a:spcAft>
          <a:spcPct val="0"/>
        </a:spcAft>
        <a:defRPr sz="6900">
          <a:solidFill>
            <a:schemeClr val="tx2"/>
          </a:solidFill>
          <a:latin typeface="Arial" charset="0"/>
        </a:defRPr>
      </a:lvl2pPr>
      <a:lvl3pPr algn="ctr" rtl="0" eaLnBrk="0" fontAlgn="base" hangingPunct="0">
        <a:spcBef>
          <a:spcPct val="0"/>
        </a:spcBef>
        <a:spcAft>
          <a:spcPct val="0"/>
        </a:spcAft>
        <a:defRPr sz="6900">
          <a:solidFill>
            <a:schemeClr val="tx2"/>
          </a:solidFill>
          <a:latin typeface="Arial" charset="0"/>
        </a:defRPr>
      </a:lvl3pPr>
      <a:lvl4pPr algn="ctr" rtl="0" eaLnBrk="0" fontAlgn="base" hangingPunct="0">
        <a:spcBef>
          <a:spcPct val="0"/>
        </a:spcBef>
        <a:spcAft>
          <a:spcPct val="0"/>
        </a:spcAft>
        <a:defRPr sz="6900">
          <a:solidFill>
            <a:schemeClr val="tx2"/>
          </a:solidFill>
          <a:latin typeface="Arial" charset="0"/>
        </a:defRPr>
      </a:lvl4pPr>
      <a:lvl5pPr algn="ctr" rtl="0" eaLnBrk="0" fontAlgn="base" hangingPunct="0">
        <a:spcBef>
          <a:spcPct val="0"/>
        </a:spcBef>
        <a:spcAft>
          <a:spcPct val="0"/>
        </a:spcAft>
        <a:defRPr sz="6900">
          <a:solidFill>
            <a:schemeClr val="tx2"/>
          </a:solidFill>
          <a:latin typeface="Arial" charset="0"/>
        </a:defRPr>
      </a:lvl5pPr>
      <a:lvl6pPr marL="718444" algn="ctr" rtl="0" fontAlgn="base">
        <a:spcBef>
          <a:spcPct val="0"/>
        </a:spcBef>
        <a:spcAft>
          <a:spcPct val="0"/>
        </a:spcAft>
        <a:defRPr sz="6900">
          <a:solidFill>
            <a:schemeClr val="tx2"/>
          </a:solidFill>
          <a:latin typeface="Arial" charset="0"/>
        </a:defRPr>
      </a:lvl6pPr>
      <a:lvl7pPr marL="1436888" algn="ctr" rtl="0" fontAlgn="base">
        <a:spcBef>
          <a:spcPct val="0"/>
        </a:spcBef>
        <a:spcAft>
          <a:spcPct val="0"/>
        </a:spcAft>
        <a:defRPr sz="6900">
          <a:solidFill>
            <a:schemeClr val="tx2"/>
          </a:solidFill>
          <a:latin typeface="Arial" charset="0"/>
        </a:defRPr>
      </a:lvl7pPr>
      <a:lvl8pPr marL="2155332" algn="ctr" rtl="0" fontAlgn="base">
        <a:spcBef>
          <a:spcPct val="0"/>
        </a:spcBef>
        <a:spcAft>
          <a:spcPct val="0"/>
        </a:spcAft>
        <a:defRPr sz="6900">
          <a:solidFill>
            <a:schemeClr val="tx2"/>
          </a:solidFill>
          <a:latin typeface="Arial" charset="0"/>
        </a:defRPr>
      </a:lvl8pPr>
      <a:lvl9pPr marL="2873776" algn="ctr" rtl="0" fontAlgn="base">
        <a:spcBef>
          <a:spcPct val="0"/>
        </a:spcBef>
        <a:spcAft>
          <a:spcPct val="0"/>
        </a:spcAft>
        <a:defRPr sz="6900">
          <a:solidFill>
            <a:schemeClr val="tx2"/>
          </a:solidFill>
          <a:latin typeface="Arial" charset="0"/>
        </a:defRPr>
      </a:lvl9pPr>
    </p:titleStyle>
    <p:bodyStyle>
      <a:lvl1pPr marL="538163" indent="-538163" algn="l" rtl="0" eaLnBrk="0" fontAlgn="base" hangingPunct="0">
        <a:spcBef>
          <a:spcPct val="20000"/>
        </a:spcBef>
        <a:spcAft>
          <a:spcPct val="0"/>
        </a:spcAft>
        <a:buChar char="•"/>
        <a:defRPr sz="5000">
          <a:solidFill>
            <a:schemeClr val="tx1"/>
          </a:solidFill>
          <a:latin typeface="+mn-lt"/>
          <a:ea typeface="+mn-ea"/>
          <a:cs typeface="+mn-cs"/>
        </a:defRPr>
      </a:lvl1pPr>
      <a:lvl2pPr marL="1166813" indent="-447675" algn="l" rtl="0" eaLnBrk="0" fontAlgn="base" hangingPunct="0">
        <a:spcBef>
          <a:spcPct val="20000"/>
        </a:spcBef>
        <a:spcAft>
          <a:spcPct val="0"/>
        </a:spcAft>
        <a:buChar char="–"/>
        <a:defRPr sz="4400">
          <a:solidFill>
            <a:schemeClr val="tx1"/>
          </a:solidFill>
          <a:latin typeface="+mn-lt"/>
        </a:defRPr>
      </a:lvl2pPr>
      <a:lvl3pPr marL="1795463" indent="-358775" algn="l" rtl="0" eaLnBrk="0" fontAlgn="base" hangingPunct="0">
        <a:spcBef>
          <a:spcPct val="20000"/>
        </a:spcBef>
        <a:spcAft>
          <a:spcPct val="0"/>
        </a:spcAft>
        <a:buChar char="•"/>
        <a:defRPr sz="3800">
          <a:solidFill>
            <a:schemeClr val="tx1"/>
          </a:solidFill>
          <a:latin typeface="+mn-lt"/>
        </a:defRPr>
      </a:lvl3pPr>
      <a:lvl4pPr marL="2513013" indent="-358775" algn="l" rtl="0" eaLnBrk="0" fontAlgn="base" hangingPunct="0">
        <a:spcBef>
          <a:spcPct val="20000"/>
        </a:spcBef>
        <a:spcAft>
          <a:spcPct val="0"/>
        </a:spcAft>
        <a:buChar char="–"/>
        <a:defRPr sz="3100">
          <a:solidFill>
            <a:schemeClr val="tx1"/>
          </a:solidFill>
          <a:latin typeface="+mn-lt"/>
        </a:defRPr>
      </a:lvl4pPr>
      <a:lvl5pPr marL="3232150" indent="-358775" algn="l" rtl="0" eaLnBrk="0" fontAlgn="base" hangingPunct="0">
        <a:spcBef>
          <a:spcPct val="20000"/>
        </a:spcBef>
        <a:spcAft>
          <a:spcPct val="0"/>
        </a:spcAft>
        <a:buChar char="»"/>
        <a:defRPr sz="3100">
          <a:solidFill>
            <a:schemeClr val="tx1"/>
          </a:solidFill>
          <a:latin typeface="+mn-lt"/>
        </a:defRPr>
      </a:lvl5pPr>
      <a:lvl6pPr marL="3951442" indent="-359222" algn="l" rtl="0" fontAlgn="base">
        <a:spcBef>
          <a:spcPct val="20000"/>
        </a:spcBef>
        <a:spcAft>
          <a:spcPct val="0"/>
        </a:spcAft>
        <a:buChar char="»"/>
        <a:defRPr sz="3100">
          <a:solidFill>
            <a:schemeClr val="tx1"/>
          </a:solidFill>
          <a:latin typeface="+mn-lt"/>
        </a:defRPr>
      </a:lvl6pPr>
      <a:lvl7pPr marL="4669887" indent="-359222" algn="l" rtl="0" fontAlgn="base">
        <a:spcBef>
          <a:spcPct val="20000"/>
        </a:spcBef>
        <a:spcAft>
          <a:spcPct val="0"/>
        </a:spcAft>
        <a:buChar char="»"/>
        <a:defRPr sz="3100">
          <a:solidFill>
            <a:schemeClr val="tx1"/>
          </a:solidFill>
          <a:latin typeface="+mn-lt"/>
        </a:defRPr>
      </a:lvl7pPr>
      <a:lvl8pPr marL="5388331" indent="-359222" algn="l" rtl="0" fontAlgn="base">
        <a:spcBef>
          <a:spcPct val="20000"/>
        </a:spcBef>
        <a:spcAft>
          <a:spcPct val="0"/>
        </a:spcAft>
        <a:buChar char="»"/>
        <a:defRPr sz="3100">
          <a:solidFill>
            <a:schemeClr val="tx1"/>
          </a:solidFill>
          <a:latin typeface="+mn-lt"/>
        </a:defRPr>
      </a:lvl8pPr>
      <a:lvl9pPr marL="6106775" indent="-359222" algn="l" rtl="0" fontAlgn="base">
        <a:spcBef>
          <a:spcPct val="20000"/>
        </a:spcBef>
        <a:spcAft>
          <a:spcPct val="0"/>
        </a:spcAft>
        <a:buChar char="»"/>
        <a:defRPr sz="3100">
          <a:solidFill>
            <a:schemeClr val="tx1"/>
          </a:solidFill>
          <a:latin typeface="+mn-lt"/>
        </a:defRPr>
      </a:lvl9pPr>
    </p:bodyStyle>
    <p:otherStyle>
      <a:defPPr>
        <a:defRPr lang="vi-VN"/>
      </a:defPPr>
      <a:lvl1pPr marL="0" algn="l" defTabSz="1436888" rtl="0" eaLnBrk="1" latinLnBrk="0" hangingPunct="1">
        <a:defRPr sz="2800" kern="1200">
          <a:solidFill>
            <a:schemeClr val="tx1"/>
          </a:solidFill>
          <a:latin typeface="+mn-lt"/>
          <a:ea typeface="+mn-ea"/>
          <a:cs typeface="+mn-cs"/>
        </a:defRPr>
      </a:lvl1pPr>
      <a:lvl2pPr marL="718444" algn="l" defTabSz="1436888" rtl="0" eaLnBrk="1" latinLnBrk="0" hangingPunct="1">
        <a:defRPr sz="2800" kern="1200">
          <a:solidFill>
            <a:schemeClr val="tx1"/>
          </a:solidFill>
          <a:latin typeface="+mn-lt"/>
          <a:ea typeface="+mn-ea"/>
          <a:cs typeface="+mn-cs"/>
        </a:defRPr>
      </a:lvl2pPr>
      <a:lvl3pPr marL="1436888" algn="l" defTabSz="1436888" rtl="0" eaLnBrk="1" latinLnBrk="0" hangingPunct="1">
        <a:defRPr sz="2800" kern="1200">
          <a:solidFill>
            <a:schemeClr val="tx1"/>
          </a:solidFill>
          <a:latin typeface="+mn-lt"/>
          <a:ea typeface="+mn-ea"/>
          <a:cs typeface="+mn-cs"/>
        </a:defRPr>
      </a:lvl3pPr>
      <a:lvl4pPr marL="2155332" algn="l" defTabSz="1436888" rtl="0" eaLnBrk="1" latinLnBrk="0" hangingPunct="1">
        <a:defRPr sz="2800" kern="1200">
          <a:solidFill>
            <a:schemeClr val="tx1"/>
          </a:solidFill>
          <a:latin typeface="+mn-lt"/>
          <a:ea typeface="+mn-ea"/>
          <a:cs typeface="+mn-cs"/>
        </a:defRPr>
      </a:lvl4pPr>
      <a:lvl5pPr marL="2873776" algn="l" defTabSz="1436888" rtl="0" eaLnBrk="1" latinLnBrk="0" hangingPunct="1">
        <a:defRPr sz="2800" kern="1200">
          <a:solidFill>
            <a:schemeClr val="tx1"/>
          </a:solidFill>
          <a:latin typeface="+mn-lt"/>
          <a:ea typeface="+mn-ea"/>
          <a:cs typeface="+mn-cs"/>
        </a:defRPr>
      </a:lvl5pPr>
      <a:lvl6pPr marL="3592220" algn="l" defTabSz="1436888" rtl="0" eaLnBrk="1" latinLnBrk="0" hangingPunct="1">
        <a:defRPr sz="2800" kern="1200">
          <a:solidFill>
            <a:schemeClr val="tx1"/>
          </a:solidFill>
          <a:latin typeface="+mn-lt"/>
          <a:ea typeface="+mn-ea"/>
          <a:cs typeface="+mn-cs"/>
        </a:defRPr>
      </a:lvl6pPr>
      <a:lvl7pPr marL="4310664" algn="l" defTabSz="1436888" rtl="0" eaLnBrk="1" latinLnBrk="0" hangingPunct="1">
        <a:defRPr sz="2800" kern="1200">
          <a:solidFill>
            <a:schemeClr val="tx1"/>
          </a:solidFill>
          <a:latin typeface="+mn-lt"/>
          <a:ea typeface="+mn-ea"/>
          <a:cs typeface="+mn-cs"/>
        </a:defRPr>
      </a:lvl7pPr>
      <a:lvl8pPr marL="5029109" algn="l" defTabSz="1436888" rtl="0" eaLnBrk="1" latinLnBrk="0" hangingPunct="1">
        <a:defRPr sz="2800" kern="1200">
          <a:solidFill>
            <a:schemeClr val="tx1"/>
          </a:solidFill>
          <a:latin typeface="+mn-lt"/>
          <a:ea typeface="+mn-ea"/>
          <a:cs typeface="+mn-cs"/>
        </a:defRPr>
      </a:lvl8pPr>
      <a:lvl9pPr marL="5747553" algn="l" defTabSz="1436888"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image" Target="../media/image5.wmf"/><Relationship Id="rId4" Type="http://schemas.openxmlformats.org/officeDocument/2006/relationships/image" Target="../media/image4.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9" name="Text Box 3"/>
          <p:cNvSpPr txBox="1">
            <a:spLocks noChangeArrowheads="1"/>
          </p:cNvSpPr>
          <p:nvPr/>
        </p:nvSpPr>
        <p:spPr bwMode="auto">
          <a:xfrm>
            <a:off x="3197197" y="723901"/>
            <a:ext cx="10037260"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3500" b="1">
                <a:solidFill>
                  <a:srgbClr val="FF0066"/>
                </a:solidFill>
                <a:latin typeface="Times New Roman" pitchFamily="18" charset="0"/>
              </a:rPr>
              <a:t>TRƯỜNG TIỂU HỌC ……</a:t>
            </a:r>
          </a:p>
        </p:txBody>
      </p:sp>
      <p:sp>
        <p:nvSpPr>
          <p:cNvPr id="30" name="Text Box 14"/>
          <p:cNvSpPr txBox="1">
            <a:spLocks noChangeArrowheads="1"/>
          </p:cNvSpPr>
          <p:nvPr/>
        </p:nvSpPr>
        <p:spPr bwMode="auto">
          <a:xfrm>
            <a:off x="1383603" y="3652427"/>
            <a:ext cx="12545916" cy="25765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spcAft>
                <a:spcPts val="1200"/>
              </a:spcAft>
              <a:defRPr/>
            </a:pPr>
            <a:r>
              <a:rPr lang="en-US" sz="40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Hoạt động trải nghiệm</a:t>
            </a:r>
          </a:p>
          <a:p>
            <a:pPr algn="ctr" eaLnBrk="1" hangingPunct="1">
              <a:spcBef>
                <a:spcPts val="0"/>
              </a:spcBef>
              <a:defRPr/>
            </a:pPr>
            <a:r>
              <a:rPr lang="en-US" sz="54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BÀI 4: SINH HOẠT LỚP</a:t>
            </a:r>
          </a:p>
          <a:p>
            <a:pPr algn="ctr" eaLnBrk="1" hangingPunct="1">
              <a:spcBef>
                <a:spcPts val="0"/>
              </a:spcBef>
              <a:defRPr/>
            </a:pPr>
            <a:r>
              <a:rPr lang="en-US" sz="54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DANH MỤC SÁCH THEO SỞ THÍCH</a:t>
            </a:r>
          </a:p>
        </p:txBody>
      </p:sp>
      <p:sp>
        <p:nvSpPr>
          <p:cNvPr id="31" name="Text Box 17"/>
          <p:cNvSpPr txBox="1">
            <a:spLocks noChangeArrowheads="1"/>
          </p:cNvSpPr>
          <p:nvPr/>
        </p:nvSpPr>
        <p:spPr bwMode="auto">
          <a:xfrm>
            <a:off x="2347119" y="1905000"/>
            <a:ext cx="11471154" cy="199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6000" b="1">
                <a:solidFill>
                  <a:srgbClr val="0000CC"/>
                </a:solidFill>
                <a:effectLst>
                  <a:outerShdw blurRad="38100" dist="38100" dir="2700000" algn="tl">
                    <a:srgbClr val="000000">
                      <a:alpha val="43137"/>
                    </a:srgbClr>
                  </a:outerShdw>
                </a:effectLst>
                <a:latin typeface="Times New Roman" pitchFamily="18" charset="0"/>
              </a:rPr>
              <a:t>CHÀO MỪNG QUÝ THẦY CÔ</a:t>
            </a:r>
          </a:p>
          <a:p>
            <a:pPr algn="ctr" eaLnBrk="1" hangingPunct="1">
              <a:spcBef>
                <a:spcPts val="0"/>
              </a:spcBef>
              <a:defRPr/>
            </a:pPr>
            <a:r>
              <a:rPr lang="en-US" sz="6000" b="1">
                <a:solidFill>
                  <a:srgbClr val="0000CC"/>
                </a:solidFill>
                <a:effectLst>
                  <a:outerShdw blurRad="38100" dist="38100" dir="2700000" algn="tl">
                    <a:srgbClr val="000000">
                      <a:alpha val="43137"/>
                    </a:srgbClr>
                  </a:outerShdw>
                </a:effectLst>
                <a:latin typeface="Times New Roman" pitchFamily="18" charset="0"/>
              </a:rPr>
              <a:t>VỀ DỰ GIỜ THĂM LỚP</a:t>
            </a:r>
          </a:p>
        </p:txBody>
      </p:sp>
      <p:pic>
        <p:nvPicPr>
          <p:cNvPr id="32" name="Picture 22" descr="bd21315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62351" y="6817533"/>
            <a:ext cx="5616086" cy="20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3" name="Straight Connector 32"/>
          <p:cNvCxnSpPr/>
          <p:nvPr/>
        </p:nvCxnSpPr>
        <p:spPr>
          <a:xfrm flipV="1">
            <a:off x="5407784" y="1447800"/>
            <a:ext cx="5985862"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pic>
        <p:nvPicPr>
          <p:cNvPr id="36" name="Picture 5" descr="POINSET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190379" y="6400800"/>
            <a:ext cx="2971800" cy="2561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Picture 5" descr="POINSET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flipV="1">
            <a:off x="135682" y="51483"/>
            <a:ext cx="1382714" cy="1470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05291919"/>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mph" presetSubtype="2" repeatCount="1000000" accel="36000" decel="20000" fill="hold" grpId="0" nodeType="withEffect">
                                  <p:stCondLst>
                                    <p:cond delay="0"/>
                                  </p:stCondLst>
                                  <p:childTnLst>
                                    <p:animClr clrSpc="rgb" dir="cw">
                                      <p:cBhvr override="childStyle">
                                        <p:cTn id="6" dur="4750" fill="hold"/>
                                        <p:tgtEl>
                                          <p:spTgt spid="31"/>
                                        </p:tgtEl>
                                        <p:attrNameLst>
                                          <p:attrName>style.color</p:attrName>
                                        </p:attrNameLst>
                                      </p:cBhvr>
                                      <p:to>
                                        <a:srgbClr val="0000FF"/>
                                      </p:to>
                                    </p:animClr>
                                  </p:childTnLst>
                                </p:cTn>
                              </p:par>
                              <p:par>
                                <p:cTn id="7" presetID="21" presetClass="emph" presetSubtype="0" repeatCount="200000" fill="hold" grpId="1" nodeType="withEffect">
                                  <p:stCondLst>
                                    <p:cond delay="0"/>
                                  </p:stCondLst>
                                  <p:childTnLst>
                                    <p:animClr clrSpc="hsl" dir="cw">
                                      <p:cBhvr override="childStyle">
                                        <p:cTn id="8" dur="2000" fill="hold"/>
                                        <p:tgtEl>
                                          <p:spTgt spid="31"/>
                                        </p:tgtEl>
                                        <p:attrNameLst>
                                          <p:attrName>style.color</p:attrName>
                                        </p:attrNameLst>
                                      </p:cBhvr>
                                      <p:by>
                                        <p:hsl h="7200000" s="0" l="0"/>
                                      </p:by>
                                    </p:animClr>
                                    <p:animClr clrSpc="hsl" dir="cw">
                                      <p:cBhvr>
                                        <p:cTn id="9" dur="2000" fill="hold"/>
                                        <p:tgtEl>
                                          <p:spTgt spid="31"/>
                                        </p:tgtEl>
                                        <p:attrNameLst>
                                          <p:attrName>fillcolor</p:attrName>
                                        </p:attrNameLst>
                                      </p:cBhvr>
                                      <p:by>
                                        <p:hsl h="7200000" s="0" l="0"/>
                                      </p:by>
                                    </p:animClr>
                                    <p:animClr clrSpc="hsl" dir="cw">
                                      <p:cBhvr>
                                        <p:cTn id="10" dur="2000" fill="hold"/>
                                        <p:tgtEl>
                                          <p:spTgt spid="31"/>
                                        </p:tgtEl>
                                        <p:attrNameLst>
                                          <p:attrName>stroke.color</p:attrName>
                                        </p:attrNameLst>
                                      </p:cBhvr>
                                      <p:by>
                                        <p:hsl h="7200000" s="0" l="0"/>
                                      </p:by>
                                    </p:animClr>
                                    <p:set>
                                      <p:cBhvr>
                                        <p:cTn id="11" dur="2000" fill="hold"/>
                                        <p:tgtEl>
                                          <p:spTgt spid="31"/>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1"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32748071"/>
      </p:ext>
    </p:extLst>
  </p:cSld>
  <p:clrMapOvr>
    <a:masterClrMapping/>
  </p:clrMapOvr>
  <p:transition spd="slow">
    <p:split orient="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5211494" y="103853"/>
            <a:ext cx="5878532" cy="994830"/>
            <a:chOff x="5063633" y="164812"/>
            <a:chExt cx="5779343" cy="994830"/>
          </a:xfrm>
        </p:grpSpPr>
        <p:grpSp>
          <p:nvGrpSpPr>
            <p:cNvPr id="27" name="Group 26"/>
            <p:cNvGrpSpPr/>
            <p:nvPr/>
          </p:nvGrpSpPr>
          <p:grpSpPr>
            <a:xfrm>
              <a:off x="5063633" y="164812"/>
              <a:ext cx="5779343" cy="994830"/>
              <a:chOff x="5063633" y="164812"/>
              <a:chExt cx="5779343" cy="994830"/>
            </a:xfrm>
          </p:grpSpPr>
          <p:sp>
            <p:nvSpPr>
              <p:cNvPr id="29" name="TextBox 28"/>
              <p:cNvSpPr txBox="1"/>
              <p:nvPr/>
            </p:nvSpPr>
            <p:spPr>
              <a:xfrm>
                <a:off x="5063633" y="164812"/>
                <a:ext cx="5779343" cy="553998"/>
              </a:xfrm>
              <a:prstGeom prst="rect">
                <a:avLst/>
              </a:prstGeom>
              <a:noFill/>
            </p:spPr>
            <p:txBody>
              <a:bodyPr wrap="none" rtlCol="0">
                <a:spAutoFit/>
              </a:bodyPr>
              <a:lstStyle/>
              <a:p>
                <a:r>
                  <a:rPr lang="en-US" sz="3000">
                    <a:solidFill>
                      <a:srgbClr val="0000CC"/>
                    </a:solidFill>
                    <a:latin typeface="Times New Roman" pitchFamily="18" charset="0"/>
                    <a:cs typeface="Times New Roman" pitchFamily="18" charset="0"/>
                  </a:rPr>
                  <a:t>Thứ……ngày…..tháng…..năm…….</a:t>
                </a:r>
              </a:p>
            </p:txBody>
          </p:sp>
          <p:sp>
            <p:nvSpPr>
              <p:cNvPr id="30" name="TextBox 29"/>
              <p:cNvSpPr txBox="1"/>
              <p:nvPr/>
            </p:nvSpPr>
            <p:spPr>
              <a:xfrm>
                <a:off x="5498868" y="636422"/>
                <a:ext cx="492189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HOẠT ĐỘNG TRẢI NGHIỆM</a:t>
                </a:r>
              </a:p>
            </p:txBody>
          </p:sp>
        </p:grpSp>
        <p:cxnSp>
          <p:nvCxnSpPr>
            <p:cNvPr id="28" name="Straight Connector 27"/>
            <p:cNvCxnSpPr/>
            <p:nvPr/>
          </p:nvCxnSpPr>
          <p:spPr>
            <a:xfrm>
              <a:off x="5618731" y="1136154"/>
              <a:ext cx="4699845"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9" name="Group 8"/>
          <p:cNvGrpSpPr/>
          <p:nvPr/>
        </p:nvGrpSpPr>
        <p:grpSpPr>
          <a:xfrm>
            <a:off x="746919" y="1782783"/>
            <a:ext cx="6477000" cy="677108"/>
            <a:chOff x="1508918" y="1888664"/>
            <a:chExt cx="5770418" cy="677108"/>
          </a:xfrm>
        </p:grpSpPr>
        <p:sp>
          <p:nvSpPr>
            <p:cNvPr id="10" name="Rectangle 9"/>
            <p:cNvSpPr/>
            <p:nvPr/>
          </p:nvSpPr>
          <p:spPr>
            <a:xfrm>
              <a:off x="1508918" y="1888664"/>
              <a:ext cx="5770418" cy="677108"/>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I. Sơ kết hoạt động tuần qua.</a:t>
              </a:r>
            </a:p>
          </p:txBody>
        </p:sp>
        <p:cxnSp>
          <p:nvCxnSpPr>
            <p:cNvPr id="11" name="Straight Connector 10"/>
            <p:cNvCxnSpPr/>
            <p:nvPr/>
          </p:nvCxnSpPr>
          <p:spPr>
            <a:xfrm>
              <a:off x="1673234" y="2519755"/>
              <a:ext cx="5295207"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33" name="TextBox 32"/>
          <p:cNvSpPr txBox="1"/>
          <p:nvPr/>
        </p:nvSpPr>
        <p:spPr>
          <a:xfrm>
            <a:off x="802484" y="2590800"/>
            <a:ext cx="7051930" cy="646331"/>
          </a:xfrm>
          <a:prstGeom prst="rect">
            <a:avLst/>
          </a:prstGeom>
          <a:noFill/>
        </p:spPr>
        <p:txBody>
          <a:bodyPr wrap="none" rtlCol="0">
            <a:spAutoFit/>
          </a:bodyPr>
          <a:lstStyle/>
          <a:p>
            <a:pPr algn="just"/>
            <a:r>
              <a:rPr lang="en-US" sz="3600">
                <a:solidFill>
                  <a:srgbClr val="FF00FF"/>
                </a:solidFill>
                <a:latin typeface="Times New Roman" pitchFamily="18" charset="0"/>
                <a:cs typeface="Times New Roman" pitchFamily="18" charset="0"/>
              </a:rPr>
              <a:t>1) Kết quả thi đua cuối tuần vừa qua:</a:t>
            </a:r>
          </a:p>
        </p:txBody>
      </p:sp>
      <p:sp>
        <p:nvSpPr>
          <p:cNvPr id="34" name="TextBox 33"/>
          <p:cNvSpPr txBox="1"/>
          <p:nvPr/>
        </p:nvSpPr>
        <p:spPr>
          <a:xfrm>
            <a:off x="801506" y="3371671"/>
            <a:ext cx="14191702" cy="1200329"/>
          </a:xfrm>
          <a:prstGeom prst="rect">
            <a:avLst/>
          </a:prstGeom>
          <a:noFill/>
        </p:spPr>
        <p:txBody>
          <a:bodyPr wrap="square" rtlCol="0">
            <a:spAutoFit/>
          </a:bodyPr>
          <a:lstStyle/>
          <a:p>
            <a:pPr algn="just"/>
            <a:r>
              <a:rPr lang="en-US" sz="3600">
                <a:solidFill>
                  <a:srgbClr val="0000FF"/>
                </a:solidFill>
                <a:latin typeface="Times New Roman" pitchFamily="18" charset="0"/>
                <a:cs typeface="Times New Roman" pitchFamily="18" charset="0"/>
              </a:rPr>
              <a:t>- Thực hiện tốt nền nếp học tập, đến lớp đúng giờ tham gia thi đua tuần học tốt do đội cờ đỏ tổ chức.</a:t>
            </a:r>
          </a:p>
        </p:txBody>
      </p:sp>
      <p:sp>
        <p:nvSpPr>
          <p:cNvPr id="35" name="TextBox 34"/>
          <p:cNvSpPr txBox="1"/>
          <p:nvPr/>
        </p:nvSpPr>
        <p:spPr>
          <a:xfrm>
            <a:off x="789917" y="4590871"/>
            <a:ext cx="14198806" cy="1200329"/>
          </a:xfrm>
          <a:prstGeom prst="rect">
            <a:avLst/>
          </a:prstGeom>
          <a:noFill/>
        </p:spPr>
        <p:txBody>
          <a:bodyPr wrap="square" rtlCol="0">
            <a:spAutoFit/>
          </a:bodyPr>
          <a:lstStyle/>
          <a:p>
            <a:pPr algn="just"/>
            <a:r>
              <a:rPr lang="en-US" sz="3600">
                <a:solidFill>
                  <a:srgbClr val="0000FF"/>
                </a:solidFill>
                <a:latin typeface="Times New Roman" pitchFamily="18" charset="0"/>
                <a:cs typeface="Times New Roman" pitchFamily="18" charset="0"/>
              </a:rPr>
              <a:t>- Thực hiện tốt việc làm bài tập đầy đủ, chăm chỉ học tập, không nói chuyện riêng trong giờ học. </a:t>
            </a:r>
          </a:p>
        </p:txBody>
      </p:sp>
      <p:sp>
        <p:nvSpPr>
          <p:cNvPr id="37" name="TextBox 36"/>
          <p:cNvSpPr txBox="1"/>
          <p:nvPr/>
        </p:nvSpPr>
        <p:spPr>
          <a:xfrm>
            <a:off x="746919" y="5810071"/>
            <a:ext cx="14198806" cy="1200329"/>
          </a:xfrm>
          <a:prstGeom prst="rect">
            <a:avLst/>
          </a:prstGeom>
          <a:noFill/>
        </p:spPr>
        <p:txBody>
          <a:bodyPr wrap="square" rtlCol="0">
            <a:spAutoFit/>
          </a:bodyPr>
          <a:lstStyle/>
          <a:p>
            <a:pPr algn="just"/>
            <a:r>
              <a:rPr lang="en-US" sz="3600">
                <a:solidFill>
                  <a:srgbClr val="0000FF"/>
                </a:solidFill>
                <a:latin typeface="Times New Roman" pitchFamily="18" charset="0"/>
                <a:cs typeface="Times New Roman" pitchFamily="18" charset="0"/>
              </a:rPr>
              <a:t>- Thực hiện tốt vệ sinh cá nhân, vệ sinh lớp học. Tham gia sinh hoạt tập thể nghiêm túc và hoạt thành tốt   </a:t>
            </a:r>
          </a:p>
        </p:txBody>
      </p:sp>
      <p:sp>
        <p:nvSpPr>
          <p:cNvPr id="38" name="TextBox 37"/>
          <p:cNvSpPr txBox="1"/>
          <p:nvPr/>
        </p:nvSpPr>
        <p:spPr>
          <a:xfrm>
            <a:off x="1087931" y="7010400"/>
            <a:ext cx="2125582" cy="646331"/>
          </a:xfrm>
          <a:prstGeom prst="rect">
            <a:avLst/>
          </a:prstGeom>
          <a:noFill/>
        </p:spPr>
        <p:txBody>
          <a:bodyPr wrap="none" rtlCol="0">
            <a:spAutoFit/>
          </a:bodyPr>
          <a:lstStyle/>
          <a:p>
            <a:pPr algn="just"/>
            <a:r>
              <a:rPr lang="en-US" sz="3600">
                <a:solidFill>
                  <a:srgbClr val="FF00FF"/>
                </a:solidFill>
                <a:latin typeface="Times New Roman" pitchFamily="18" charset="0"/>
                <a:cs typeface="Times New Roman" pitchFamily="18" charset="0"/>
              </a:rPr>
              <a:t>2) Tồn tại:</a:t>
            </a:r>
          </a:p>
        </p:txBody>
      </p:sp>
      <p:sp>
        <p:nvSpPr>
          <p:cNvPr id="39" name="TextBox 38"/>
          <p:cNvSpPr txBox="1"/>
          <p:nvPr/>
        </p:nvSpPr>
        <p:spPr>
          <a:xfrm>
            <a:off x="823119" y="7772400"/>
            <a:ext cx="14554129" cy="646331"/>
          </a:xfrm>
          <a:prstGeom prst="rect">
            <a:avLst/>
          </a:prstGeom>
          <a:noFill/>
        </p:spPr>
        <p:txBody>
          <a:bodyPr wrap="square" rtlCol="0">
            <a:spAutoFit/>
          </a:bodyPr>
          <a:lstStyle/>
          <a:p>
            <a:pPr algn="just"/>
            <a:r>
              <a:rPr lang="en-US" sz="3600">
                <a:solidFill>
                  <a:srgbClr val="0000FF"/>
                </a:solidFill>
                <a:latin typeface="Times New Roman" pitchFamily="18" charset="0"/>
                <a:cs typeface="Times New Roman" pitchFamily="18" charset="0"/>
              </a:rPr>
              <a:t>- Có một số bạn đi học muộn, một số bạn vẫn nói chuyện riêng trong giờ học.</a:t>
            </a:r>
          </a:p>
        </p:txBody>
      </p:sp>
      <p:sp>
        <p:nvSpPr>
          <p:cNvPr id="2" name="Text Box 14">
            <a:extLst>
              <a:ext uri="{FF2B5EF4-FFF2-40B4-BE49-F238E27FC236}">
                <a16:creationId xmlns:a16="http://schemas.microsoft.com/office/drawing/2014/main" xmlns="" id="{9E72191A-DD9E-EFBA-98D3-37B6A479CCE6}"/>
              </a:ext>
            </a:extLst>
          </p:cNvPr>
          <p:cNvSpPr txBox="1">
            <a:spLocks noChangeArrowheads="1"/>
          </p:cNvSpPr>
          <p:nvPr/>
        </p:nvSpPr>
        <p:spPr bwMode="auto">
          <a:xfrm>
            <a:off x="2880519" y="1097280"/>
            <a:ext cx="10515600"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SINH HOẠT LỚP: LÀM VIỆC THEO KẾ HOẠCH</a:t>
            </a:r>
          </a:p>
        </p:txBody>
      </p:sp>
    </p:spTree>
    <p:extLst>
      <p:ext uri="{BB962C8B-B14F-4D97-AF65-F5344CB8AC3E}">
        <p14:creationId xmlns:p14="http://schemas.microsoft.com/office/powerpoint/2010/main" val="1447409419"/>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500"/>
                                        <p:tgtEl>
                                          <p:spTgt spid="3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fade">
                                      <p:cBhvr>
                                        <p:cTn id="12" dur="500"/>
                                        <p:tgtEl>
                                          <p:spTgt spid="3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fade">
                                      <p:cBhvr>
                                        <p:cTn id="17" dur="500"/>
                                        <p:tgtEl>
                                          <p:spTgt spid="3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7"/>
                                        </p:tgtEl>
                                        <p:attrNameLst>
                                          <p:attrName>style.visibility</p:attrName>
                                        </p:attrNameLst>
                                      </p:cBhvr>
                                      <p:to>
                                        <p:strVal val="visible"/>
                                      </p:to>
                                    </p:set>
                                    <p:animEffect transition="in" filter="fade">
                                      <p:cBhvr>
                                        <p:cTn id="22" dur="500"/>
                                        <p:tgtEl>
                                          <p:spTgt spid="3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8"/>
                                        </p:tgtEl>
                                        <p:attrNameLst>
                                          <p:attrName>style.visibility</p:attrName>
                                        </p:attrNameLst>
                                      </p:cBhvr>
                                      <p:to>
                                        <p:strVal val="visible"/>
                                      </p:to>
                                    </p:set>
                                    <p:animEffect transition="in" filter="fade">
                                      <p:cBhvr>
                                        <p:cTn id="27" dur="500"/>
                                        <p:tgtEl>
                                          <p:spTgt spid="3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9"/>
                                        </p:tgtEl>
                                        <p:attrNameLst>
                                          <p:attrName>style.visibility</p:attrName>
                                        </p:attrNameLst>
                                      </p:cBhvr>
                                      <p:to>
                                        <p:strVal val="visible"/>
                                      </p:to>
                                    </p:set>
                                    <p:animEffect transition="in" filter="fade">
                                      <p:cBhvr>
                                        <p:cTn id="32"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4" grpId="0"/>
      <p:bldP spid="35" grpId="0"/>
      <p:bldP spid="37" grpId="0"/>
      <p:bldP spid="38" grpId="0"/>
      <p:bldP spid="3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5211494" y="103853"/>
            <a:ext cx="5878532" cy="994830"/>
            <a:chOff x="5063633" y="164812"/>
            <a:chExt cx="5779343" cy="994830"/>
          </a:xfrm>
        </p:grpSpPr>
        <p:grpSp>
          <p:nvGrpSpPr>
            <p:cNvPr id="27" name="Group 26"/>
            <p:cNvGrpSpPr/>
            <p:nvPr/>
          </p:nvGrpSpPr>
          <p:grpSpPr>
            <a:xfrm>
              <a:off x="5063633" y="164812"/>
              <a:ext cx="5779343" cy="994830"/>
              <a:chOff x="5063633" y="164812"/>
              <a:chExt cx="5779343" cy="994830"/>
            </a:xfrm>
          </p:grpSpPr>
          <p:sp>
            <p:nvSpPr>
              <p:cNvPr id="29" name="TextBox 28"/>
              <p:cNvSpPr txBox="1"/>
              <p:nvPr/>
            </p:nvSpPr>
            <p:spPr>
              <a:xfrm>
                <a:off x="5063633" y="164812"/>
                <a:ext cx="5779343" cy="553998"/>
              </a:xfrm>
              <a:prstGeom prst="rect">
                <a:avLst/>
              </a:prstGeom>
              <a:noFill/>
            </p:spPr>
            <p:txBody>
              <a:bodyPr wrap="none" rtlCol="0">
                <a:spAutoFit/>
              </a:bodyPr>
              <a:lstStyle/>
              <a:p>
                <a:r>
                  <a:rPr lang="en-US" sz="3000">
                    <a:solidFill>
                      <a:srgbClr val="0000CC"/>
                    </a:solidFill>
                    <a:latin typeface="Times New Roman" pitchFamily="18" charset="0"/>
                    <a:cs typeface="Times New Roman" pitchFamily="18" charset="0"/>
                  </a:rPr>
                  <a:t>Thứ……ngày…..tháng…..năm…….</a:t>
                </a:r>
              </a:p>
            </p:txBody>
          </p:sp>
          <p:sp>
            <p:nvSpPr>
              <p:cNvPr id="30" name="TextBox 29"/>
              <p:cNvSpPr txBox="1"/>
              <p:nvPr/>
            </p:nvSpPr>
            <p:spPr>
              <a:xfrm>
                <a:off x="5498868" y="636422"/>
                <a:ext cx="492189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HOẠT ĐỘNG TRẢI NGHIỆM</a:t>
                </a:r>
              </a:p>
            </p:txBody>
          </p:sp>
        </p:grpSp>
        <p:cxnSp>
          <p:nvCxnSpPr>
            <p:cNvPr id="28" name="Straight Connector 27"/>
            <p:cNvCxnSpPr/>
            <p:nvPr/>
          </p:nvCxnSpPr>
          <p:spPr>
            <a:xfrm>
              <a:off x="5618731" y="1136154"/>
              <a:ext cx="4699845"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31" name="Text Box 14"/>
          <p:cNvSpPr txBox="1">
            <a:spLocks noChangeArrowheads="1"/>
          </p:cNvSpPr>
          <p:nvPr/>
        </p:nvSpPr>
        <p:spPr bwMode="auto">
          <a:xfrm>
            <a:off x="2880519" y="1097280"/>
            <a:ext cx="10515600"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SINH HOẠT LỚP: LÀM VIỆC THEO KẾ HOẠCH</a:t>
            </a:r>
          </a:p>
        </p:txBody>
      </p:sp>
      <p:grpSp>
        <p:nvGrpSpPr>
          <p:cNvPr id="9" name="Group 8"/>
          <p:cNvGrpSpPr/>
          <p:nvPr/>
        </p:nvGrpSpPr>
        <p:grpSpPr>
          <a:xfrm>
            <a:off x="746919" y="1782783"/>
            <a:ext cx="7391400" cy="677108"/>
            <a:chOff x="1508918" y="1888664"/>
            <a:chExt cx="6585065" cy="677108"/>
          </a:xfrm>
        </p:grpSpPr>
        <p:sp>
          <p:nvSpPr>
            <p:cNvPr id="10" name="Rectangle 9"/>
            <p:cNvSpPr/>
            <p:nvPr/>
          </p:nvSpPr>
          <p:spPr>
            <a:xfrm>
              <a:off x="1508918" y="1888664"/>
              <a:ext cx="6585065" cy="677108"/>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II. Kế hoạch hoạt động tuần tới.</a:t>
              </a:r>
            </a:p>
          </p:txBody>
        </p:sp>
        <p:cxnSp>
          <p:nvCxnSpPr>
            <p:cNvPr id="11" name="Straight Connector 10"/>
            <p:cNvCxnSpPr/>
            <p:nvPr/>
          </p:nvCxnSpPr>
          <p:spPr>
            <a:xfrm>
              <a:off x="1673234" y="2519755"/>
              <a:ext cx="5673989"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34" name="TextBox 33"/>
          <p:cNvSpPr txBox="1"/>
          <p:nvPr/>
        </p:nvSpPr>
        <p:spPr>
          <a:xfrm>
            <a:off x="801505" y="2667000"/>
            <a:ext cx="14728213" cy="1754326"/>
          </a:xfrm>
          <a:prstGeom prst="rect">
            <a:avLst/>
          </a:prstGeom>
          <a:noFill/>
        </p:spPr>
        <p:txBody>
          <a:bodyPr wrap="square" rtlCol="0">
            <a:spAutoFit/>
          </a:bodyPr>
          <a:lstStyle/>
          <a:p>
            <a:pPr algn="just"/>
            <a:r>
              <a:rPr lang="en-US" sz="3600">
                <a:solidFill>
                  <a:srgbClr val="0000FF"/>
                </a:solidFill>
                <a:latin typeface="Times New Roman" pitchFamily="18" charset="0"/>
                <a:cs typeface="Times New Roman" pitchFamily="18" charset="0"/>
              </a:rPr>
              <a:t>- Thi đua lập thành tích chào mừng ngày…………….</a:t>
            </a:r>
          </a:p>
          <a:p>
            <a:pPr algn="just"/>
            <a:r>
              <a:rPr lang="en-US" sz="3600">
                <a:solidFill>
                  <a:srgbClr val="0000FF"/>
                </a:solidFill>
                <a:latin typeface="Times New Roman" pitchFamily="18" charset="0"/>
                <a:cs typeface="Times New Roman" pitchFamily="18" charset="0"/>
              </a:rPr>
              <a:t>- Tiếp tục thực hiện tốt nền nếp học tập, đến lớp đúng giờ tham gia thi đua tuần học tốt do đội cờ đỏ tổ chức.</a:t>
            </a:r>
          </a:p>
        </p:txBody>
      </p:sp>
      <p:sp>
        <p:nvSpPr>
          <p:cNvPr id="35" name="TextBox 34"/>
          <p:cNvSpPr txBox="1"/>
          <p:nvPr/>
        </p:nvSpPr>
        <p:spPr>
          <a:xfrm>
            <a:off x="789916" y="5810071"/>
            <a:ext cx="14739801" cy="1200329"/>
          </a:xfrm>
          <a:prstGeom prst="rect">
            <a:avLst/>
          </a:prstGeom>
          <a:noFill/>
        </p:spPr>
        <p:txBody>
          <a:bodyPr wrap="square" rtlCol="0">
            <a:spAutoFit/>
          </a:bodyPr>
          <a:lstStyle/>
          <a:p>
            <a:pPr algn="just"/>
            <a:r>
              <a:rPr lang="en-US" sz="3600">
                <a:solidFill>
                  <a:srgbClr val="0000FF"/>
                </a:solidFill>
                <a:latin typeface="Times New Roman" pitchFamily="18" charset="0"/>
                <a:cs typeface="Times New Roman" pitchFamily="18" charset="0"/>
              </a:rPr>
              <a:t>- Thực hiện tốt việc làm bài tập đầy đủ, chăm chỉ học tập, không nói chuyện riêng trong giờ học. </a:t>
            </a:r>
          </a:p>
        </p:txBody>
      </p:sp>
      <p:sp>
        <p:nvSpPr>
          <p:cNvPr id="37" name="TextBox 36"/>
          <p:cNvSpPr txBox="1"/>
          <p:nvPr/>
        </p:nvSpPr>
        <p:spPr>
          <a:xfrm>
            <a:off x="746918" y="7257871"/>
            <a:ext cx="14782799" cy="1200329"/>
          </a:xfrm>
          <a:prstGeom prst="rect">
            <a:avLst/>
          </a:prstGeom>
          <a:noFill/>
        </p:spPr>
        <p:txBody>
          <a:bodyPr wrap="square" rtlCol="0">
            <a:spAutoFit/>
          </a:bodyPr>
          <a:lstStyle/>
          <a:p>
            <a:pPr algn="just"/>
            <a:r>
              <a:rPr lang="en-US" sz="3600">
                <a:solidFill>
                  <a:srgbClr val="0000FF"/>
                </a:solidFill>
                <a:latin typeface="Times New Roman" pitchFamily="18" charset="0"/>
                <a:cs typeface="Times New Roman" pitchFamily="18" charset="0"/>
              </a:rPr>
              <a:t>- Thực hiện tốt vệ sinh cá nhân, vệ sinh lớp học. Tham gia sinh hoạt tập thể nghiêm túc và hoạt thành tốt   </a:t>
            </a:r>
          </a:p>
        </p:txBody>
      </p:sp>
      <p:sp>
        <p:nvSpPr>
          <p:cNvPr id="18" name="TextBox 17"/>
          <p:cNvSpPr txBox="1"/>
          <p:nvPr/>
        </p:nvSpPr>
        <p:spPr>
          <a:xfrm>
            <a:off x="789916" y="4525832"/>
            <a:ext cx="14739801" cy="1200329"/>
          </a:xfrm>
          <a:prstGeom prst="rect">
            <a:avLst/>
          </a:prstGeom>
          <a:noFill/>
        </p:spPr>
        <p:txBody>
          <a:bodyPr wrap="square" rtlCol="0">
            <a:spAutoFit/>
          </a:bodyPr>
          <a:lstStyle/>
          <a:p>
            <a:pPr algn="just"/>
            <a:r>
              <a:rPr lang="en-US" sz="3600">
                <a:solidFill>
                  <a:srgbClr val="0000FF"/>
                </a:solidFill>
                <a:latin typeface="Times New Roman" pitchFamily="18" charset="0"/>
                <a:cs typeface="Times New Roman" pitchFamily="18" charset="0"/>
              </a:rPr>
              <a:t>- Khắc phục những tồn tại trong tuần trước để hoàn thành xuất sắc nhiệm vụ tuần này.</a:t>
            </a:r>
          </a:p>
        </p:txBody>
      </p:sp>
    </p:spTree>
    <p:extLst>
      <p:ext uri="{BB962C8B-B14F-4D97-AF65-F5344CB8AC3E}">
        <p14:creationId xmlns:p14="http://schemas.microsoft.com/office/powerpoint/2010/main" val="3622397350"/>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500"/>
                                        <p:tgtEl>
                                          <p:spTgt spid="3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5"/>
                                        </p:tgtEl>
                                        <p:attrNameLst>
                                          <p:attrName>style.visibility</p:attrName>
                                        </p:attrNameLst>
                                      </p:cBhvr>
                                      <p:to>
                                        <p:strVal val="visible"/>
                                      </p:to>
                                    </p:set>
                                    <p:animEffect transition="in" filter="fade">
                                      <p:cBhvr>
                                        <p:cTn id="12" dur="500"/>
                                        <p:tgtEl>
                                          <p:spTgt spid="3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7"/>
                                        </p:tgtEl>
                                        <p:attrNameLst>
                                          <p:attrName>style.visibility</p:attrName>
                                        </p:attrNameLst>
                                      </p:cBhvr>
                                      <p:to>
                                        <p:strVal val="visible"/>
                                      </p:to>
                                    </p:set>
                                    <p:animEffect transition="in" filter="fade">
                                      <p:cBhvr>
                                        <p:cTn id="17" dur="500"/>
                                        <p:tgtEl>
                                          <p:spTgt spid="3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5" grpId="0"/>
      <p:bldP spid="37" grpId="0"/>
      <p:bldP spid="1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5211494" y="103853"/>
            <a:ext cx="5878532" cy="994830"/>
            <a:chOff x="5063633" y="164812"/>
            <a:chExt cx="5779343" cy="994830"/>
          </a:xfrm>
        </p:grpSpPr>
        <p:grpSp>
          <p:nvGrpSpPr>
            <p:cNvPr id="27" name="Group 26"/>
            <p:cNvGrpSpPr/>
            <p:nvPr/>
          </p:nvGrpSpPr>
          <p:grpSpPr>
            <a:xfrm>
              <a:off x="5063633" y="164812"/>
              <a:ext cx="5779343" cy="994830"/>
              <a:chOff x="5063633" y="164812"/>
              <a:chExt cx="5779343" cy="994830"/>
            </a:xfrm>
          </p:grpSpPr>
          <p:sp>
            <p:nvSpPr>
              <p:cNvPr id="29" name="TextBox 28"/>
              <p:cNvSpPr txBox="1"/>
              <p:nvPr/>
            </p:nvSpPr>
            <p:spPr>
              <a:xfrm>
                <a:off x="5063633" y="164812"/>
                <a:ext cx="5779343" cy="553998"/>
              </a:xfrm>
              <a:prstGeom prst="rect">
                <a:avLst/>
              </a:prstGeom>
              <a:noFill/>
            </p:spPr>
            <p:txBody>
              <a:bodyPr wrap="none" rtlCol="0">
                <a:spAutoFit/>
              </a:bodyPr>
              <a:lstStyle/>
              <a:p>
                <a:r>
                  <a:rPr lang="en-US" sz="3000">
                    <a:solidFill>
                      <a:srgbClr val="0000CC"/>
                    </a:solidFill>
                    <a:latin typeface="Times New Roman" pitchFamily="18" charset="0"/>
                    <a:cs typeface="Times New Roman" pitchFamily="18" charset="0"/>
                  </a:rPr>
                  <a:t>Thứ……ngày…..tháng…..năm…….</a:t>
                </a:r>
              </a:p>
            </p:txBody>
          </p:sp>
          <p:sp>
            <p:nvSpPr>
              <p:cNvPr id="30" name="TextBox 29"/>
              <p:cNvSpPr txBox="1"/>
              <p:nvPr/>
            </p:nvSpPr>
            <p:spPr>
              <a:xfrm>
                <a:off x="5498868" y="636422"/>
                <a:ext cx="492189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HOẠT ĐỘNG TRẢI NGHIỆM</a:t>
                </a:r>
              </a:p>
            </p:txBody>
          </p:sp>
        </p:grpSp>
        <p:cxnSp>
          <p:nvCxnSpPr>
            <p:cNvPr id="28" name="Straight Connector 27"/>
            <p:cNvCxnSpPr/>
            <p:nvPr/>
          </p:nvCxnSpPr>
          <p:spPr>
            <a:xfrm>
              <a:off x="5618731" y="1136154"/>
              <a:ext cx="4699845"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9" name="Group 8"/>
          <p:cNvGrpSpPr/>
          <p:nvPr/>
        </p:nvGrpSpPr>
        <p:grpSpPr>
          <a:xfrm>
            <a:off x="746919" y="1782783"/>
            <a:ext cx="11811000" cy="677108"/>
            <a:chOff x="1508918" y="1888664"/>
            <a:chExt cx="7874923" cy="677108"/>
          </a:xfrm>
        </p:grpSpPr>
        <p:sp>
          <p:nvSpPr>
            <p:cNvPr id="10" name="Rectangle 9"/>
            <p:cNvSpPr/>
            <p:nvPr/>
          </p:nvSpPr>
          <p:spPr>
            <a:xfrm>
              <a:off x="1508918" y="1888664"/>
              <a:ext cx="7874923" cy="677108"/>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III. Sinh hoạt chủ đề “Làm  việc theo kế hoạch”.</a:t>
              </a:r>
            </a:p>
          </p:txBody>
        </p:sp>
        <p:cxnSp>
          <p:nvCxnSpPr>
            <p:cNvPr id="11" name="Straight Connector 10"/>
            <p:cNvCxnSpPr>
              <a:cxnSpLocks/>
            </p:cNvCxnSpPr>
            <p:nvPr/>
          </p:nvCxnSpPr>
          <p:spPr>
            <a:xfrm>
              <a:off x="1673234" y="2519755"/>
              <a:ext cx="6338846"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16" name="TextBox 15"/>
          <p:cNvSpPr txBox="1"/>
          <p:nvPr/>
        </p:nvSpPr>
        <p:spPr>
          <a:xfrm>
            <a:off x="777558" y="2590799"/>
            <a:ext cx="6468437" cy="646331"/>
          </a:xfrm>
          <a:prstGeom prst="rect">
            <a:avLst/>
          </a:prstGeom>
          <a:noFill/>
        </p:spPr>
        <p:txBody>
          <a:bodyPr wrap="none" rtlCol="0">
            <a:spAutoFit/>
          </a:bodyPr>
          <a:lstStyle/>
          <a:p>
            <a:r>
              <a:rPr lang="en-US" sz="3600" b="1">
                <a:solidFill>
                  <a:srgbClr val="FF00FF"/>
                </a:solidFill>
                <a:latin typeface="Times New Roman" pitchFamily="18" charset="0"/>
                <a:cs typeface="Times New Roman" pitchFamily="18" charset="0"/>
              </a:rPr>
              <a:t>1) Chia sẻ về Cuốn sổ nhắc việc.</a:t>
            </a:r>
          </a:p>
        </p:txBody>
      </p:sp>
      <p:sp>
        <p:nvSpPr>
          <p:cNvPr id="17" name="TextBox 16"/>
          <p:cNvSpPr txBox="1"/>
          <p:nvPr/>
        </p:nvSpPr>
        <p:spPr>
          <a:xfrm>
            <a:off x="777558" y="3189488"/>
            <a:ext cx="9962107" cy="1200329"/>
          </a:xfrm>
          <a:prstGeom prst="rect">
            <a:avLst/>
          </a:prstGeom>
          <a:noFill/>
        </p:spPr>
        <p:txBody>
          <a:bodyPr wrap="square" rtlCol="0">
            <a:spAutoFit/>
          </a:bodyPr>
          <a:lstStyle/>
          <a:p>
            <a:pPr algn="just"/>
            <a:r>
              <a:rPr lang="en-US" sz="3600">
                <a:solidFill>
                  <a:srgbClr val="0000CC"/>
                </a:solidFill>
                <a:latin typeface="Times New Roman" panose="02020603050405020304" pitchFamily="18" charset="0"/>
                <a:cs typeface="Times New Roman" pitchFamily="18" charset="0"/>
              </a:rPr>
              <a:t>- Hãy cùng nhau sinh hoạt nhóm 2 để chia sẻ , kể lại kết quả thực hiện theo lời nhắc của cuốn sổ</a:t>
            </a:r>
          </a:p>
        </p:txBody>
      </p:sp>
      <p:sp>
        <p:nvSpPr>
          <p:cNvPr id="8" name="TextBox 7">
            <a:extLst>
              <a:ext uri="{FF2B5EF4-FFF2-40B4-BE49-F238E27FC236}">
                <a16:creationId xmlns:a16="http://schemas.microsoft.com/office/drawing/2014/main" xmlns="" id="{C1A62B77-93BC-C51B-E0A1-2A7A2D81841F}"/>
              </a:ext>
            </a:extLst>
          </p:cNvPr>
          <p:cNvSpPr txBox="1"/>
          <p:nvPr/>
        </p:nvSpPr>
        <p:spPr>
          <a:xfrm>
            <a:off x="746919" y="4572000"/>
            <a:ext cx="9962107" cy="3970318"/>
          </a:xfrm>
          <a:prstGeom prst="rect">
            <a:avLst/>
          </a:prstGeom>
          <a:noFill/>
        </p:spPr>
        <p:txBody>
          <a:bodyPr wrap="square">
            <a:spAutoFit/>
          </a:bodyPr>
          <a:lstStyle/>
          <a:p>
            <a:r>
              <a:rPr lang="en-US" sz="3600">
                <a:solidFill>
                  <a:srgbClr val="0000CC"/>
                </a:solidFill>
                <a:latin typeface="Times New Roman" pitchFamily="18" charset="0"/>
                <a:cs typeface="Times New Roman" pitchFamily="18" charset="0"/>
              </a:rPr>
              <a:t>+ </a:t>
            </a:r>
            <a:r>
              <a:rPr lang="vi-VN" sz="3600" b="0" i="0">
                <a:solidFill>
                  <a:srgbClr val="0000CC"/>
                </a:solidFill>
                <a:effectLst/>
                <a:latin typeface="Times New Roman" panose="02020603050405020304" pitchFamily="18" charset="0"/>
                <a:cs typeface="Times New Roman" panose="02020603050405020304" pitchFamily="18" charset="0"/>
              </a:rPr>
              <a:t> Em sẽ kể những mốc thời gian em đã lên kế hoạch trong cuốn sổ, chia sẻ về những hoạt động đó. Kết quả thực hiện rất tốt khi các em đã đều làm một cách chính xác và chuẩn chỉnh so với những gì đã ghi vào. Ngược lại nếu các hành động có chênh lệch về thời gian so với kế hoạch đề ra là chưa tốt và cần phải quan sát kĩ càng và cẩn thận hơn</a:t>
            </a:r>
            <a:endParaRPr lang="en-US" sz="3600">
              <a:solidFill>
                <a:srgbClr val="0000CC"/>
              </a:solidFill>
              <a:latin typeface="Times New Roman" pitchFamily="18" charset="0"/>
              <a:cs typeface="Times New Roman" pitchFamily="18" charset="0"/>
            </a:endParaRPr>
          </a:p>
        </p:txBody>
      </p:sp>
      <p:sp>
        <p:nvSpPr>
          <p:cNvPr id="2" name="Text Box 14">
            <a:extLst>
              <a:ext uri="{FF2B5EF4-FFF2-40B4-BE49-F238E27FC236}">
                <a16:creationId xmlns:a16="http://schemas.microsoft.com/office/drawing/2014/main" xmlns="" id="{41EDE32A-499B-9EDB-A934-C6E62C732633}"/>
              </a:ext>
            </a:extLst>
          </p:cNvPr>
          <p:cNvSpPr txBox="1">
            <a:spLocks noChangeArrowheads="1"/>
          </p:cNvSpPr>
          <p:nvPr/>
        </p:nvSpPr>
        <p:spPr bwMode="auto">
          <a:xfrm>
            <a:off x="2880519" y="1097280"/>
            <a:ext cx="10515600"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SINH HOẠT LỚP: LÀM VIỆC THEO KẾ HOẠCH</a:t>
            </a:r>
          </a:p>
        </p:txBody>
      </p:sp>
      <p:pic>
        <p:nvPicPr>
          <p:cNvPr id="7" name="Picture 6">
            <a:extLst>
              <a:ext uri="{FF2B5EF4-FFF2-40B4-BE49-F238E27FC236}">
                <a16:creationId xmlns:a16="http://schemas.microsoft.com/office/drawing/2014/main" xmlns="" id="{73ED97DF-0B3E-FC3A-D95E-21A93F66B259}"/>
              </a:ext>
            </a:extLst>
          </p:cNvPr>
          <p:cNvPicPr>
            <a:picLocks noChangeAspect="1"/>
          </p:cNvPicPr>
          <p:nvPr/>
        </p:nvPicPr>
        <p:blipFill>
          <a:blip r:embed="rId2"/>
          <a:stretch>
            <a:fillRect/>
          </a:stretch>
        </p:blipFill>
        <p:spPr>
          <a:xfrm>
            <a:off x="10881519" y="3352800"/>
            <a:ext cx="4888134" cy="3881216"/>
          </a:xfrm>
          <a:prstGeom prst="rect">
            <a:avLst/>
          </a:prstGeom>
        </p:spPr>
      </p:pic>
    </p:spTree>
    <p:extLst>
      <p:ext uri="{BB962C8B-B14F-4D97-AF65-F5344CB8AC3E}">
        <p14:creationId xmlns:p14="http://schemas.microsoft.com/office/powerpoint/2010/main" val="1178631736"/>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par>
                                <p:cTn id="11" presetID="10"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5211494" y="103853"/>
            <a:ext cx="5878532" cy="994830"/>
            <a:chOff x="5063633" y="164812"/>
            <a:chExt cx="5779343" cy="994830"/>
          </a:xfrm>
        </p:grpSpPr>
        <p:grpSp>
          <p:nvGrpSpPr>
            <p:cNvPr id="27" name="Group 26"/>
            <p:cNvGrpSpPr/>
            <p:nvPr/>
          </p:nvGrpSpPr>
          <p:grpSpPr>
            <a:xfrm>
              <a:off x="5063633" y="164812"/>
              <a:ext cx="5779343" cy="994830"/>
              <a:chOff x="5063633" y="164812"/>
              <a:chExt cx="5779343" cy="994830"/>
            </a:xfrm>
          </p:grpSpPr>
          <p:sp>
            <p:nvSpPr>
              <p:cNvPr id="29" name="TextBox 28"/>
              <p:cNvSpPr txBox="1"/>
              <p:nvPr/>
            </p:nvSpPr>
            <p:spPr>
              <a:xfrm>
                <a:off x="5063633" y="164812"/>
                <a:ext cx="5779343" cy="553998"/>
              </a:xfrm>
              <a:prstGeom prst="rect">
                <a:avLst/>
              </a:prstGeom>
              <a:noFill/>
            </p:spPr>
            <p:txBody>
              <a:bodyPr wrap="none" rtlCol="0">
                <a:spAutoFit/>
              </a:bodyPr>
              <a:lstStyle/>
              <a:p>
                <a:r>
                  <a:rPr lang="en-US" sz="3000">
                    <a:solidFill>
                      <a:srgbClr val="0000CC"/>
                    </a:solidFill>
                    <a:latin typeface="Times New Roman" pitchFamily="18" charset="0"/>
                    <a:cs typeface="Times New Roman" pitchFamily="18" charset="0"/>
                  </a:rPr>
                  <a:t>Thứ……ngày…..tháng…..năm…….</a:t>
                </a:r>
              </a:p>
            </p:txBody>
          </p:sp>
          <p:sp>
            <p:nvSpPr>
              <p:cNvPr id="30" name="TextBox 29"/>
              <p:cNvSpPr txBox="1"/>
              <p:nvPr/>
            </p:nvSpPr>
            <p:spPr>
              <a:xfrm>
                <a:off x="5498868" y="636422"/>
                <a:ext cx="492189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HOẠT ĐỘNG TRẢI NGHIỆM</a:t>
                </a:r>
              </a:p>
            </p:txBody>
          </p:sp>
        </p:grpSp>
        <p:cxnSp>
          <p:nvCxnSpPr>
            <p:cNvPr id="28" name="Straight Connector 27"/>
            <p:cNvCxnSpPr/>
            <p:nvPr/>
          </p:nvCxnSpPr>
          <p:spPr>
            <a:xfrm>
              <a:off x="5618731" y="1136154"/>
              <a:ext cx="4699845"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9" name="Group 8"/>
          <p:cNvGrpSpPr/>
          <p:nvPr/>
        </p:nvGrpSpPr>
        <p:grpSpPr>
          <a:xfrm>
            <a:off x="746919" y="1782783"/>
            <a:ext cx="11811000" cy="677108"/>
            <a:chOff x="1508918" y="1888664"/>
            <a:chExt cx="7874923" cy="677108"/>
          </a:xfrm>
        </p:grpSpPr>
        <p:sp>
          <p:nvSpPr>
            <p:cNvPr id="10" name="Rectangle 9"/>
            <p:cNvSpPr/>
            <p:nvPr/>
          </p:nvSpPr>
          <p:spPr>
            <a:xfrm>
              <a:off x="1508918" y="1888664"/>
              <a:ext cx="7874923" cy="677108"/>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III. Sinh hoạt chủ đề “Làm  việc theo kế hoạch”.</a:t>
              </a:r>
            </a:p>
          </p:txBody>
        </p:sp>
        <p:cxnSp>
          <p:nvCxnSpPr>
            <p:cNvPr id="11" name="Straight Connector 10"/>
            <p:cNvCxnSpPr>
              <a:cxnSpLocks/>
            </p:cNvCxnSpPr>
            <p:nvPr/>
          </p:nvCxnSpPr>
          <p:spPr>
            <a:xfrm>
              <a:off x="1673234" y="2519755"/>
              <a:ext cx="6338846"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16" name="TextBox 15"/>
          <p:cNvSpPr txBox="1"/>
          <p:nvPr/>
        </p:nvSpPr>
        <p:spPr>
          <a:xfrm>
            <a:off x="777558" y="2590799"/>
            <a:ext cx="9541395" cy="646331"/>
          </a:xfrm>
          <a:prstGeom prst="rect">
            <a:avLst/>
          </a:prstGeom>
          <a:noFill/>
        </p:spPr>
        <p:txBody>
          <a:bodyPr wrap="none" rtlCol="0">
            <a:spAutoFit/>
          </a:bodyPr>
          <a:lstStyle/>
          <a:p>
            <a:r>
              <a:rPr lang="en-US" sz="3600" b="1">
                <a:solidFill>
                  <a:srgbClr val="FF0000"/>
                </a:solidFill>
                <a:latin typeface="Times New Roman" pitchFamily="18" charset="0"/>
                <a:cs typeface="Times New Roman" pitchFamily="18" charset="0"/>
              </a:rPr>
              <a:t>2) </a:t>
            </a:r>
            <a:r>
              <a:rPr lang="vi-VN" sz="3600" b="1">
                <a:solidFill>
                  <a:srgbClr val="FF0000"/>
                </a:solidFill>
                <a:latin typeface="Times New Roman" panose="02020603050405020304" pitchFamily="18" charset="0"/>
                <a:cs typeface="Times New Roman" panose="02020603050405020304" pitchFamily="18" charset="0"/>
              </a:rPr>
              <a:t>Diễn tiểu phẩm tương tác Chú khỉ đãng trí</a:t>
            </a:r>
            <a:r>
              <a:rPr lang="en-US" sz="3600" b="1">
                <a:solidFill>
                  <a:srgbClr val="FF0000"/>
                </a:solidFill>
                <a:latin typeface="Times New Roman" pitchFamily="18" charset="0"/>
                <a:cs typeface="Times New Roman" pitchFamily="18" charset="0"/>
              </a:rPr>
              <a:t>.</a:t>
            </a:r>
          </a:p>
        </p:txBody>
      </p:sp>
      <p:sp>
        <p:nvSpPr>
          <p:cNvPr id="17" name="TextBox 16"/>
          <p:cNvSpPr txBox="1"/>
          <p:nvPr/>
        </p:nvSpPr>
        <p:spPr>
          <a:xfrm>
            <a:off x="818845" y="6705600"/>
            <a:ext cx="14856989" cy="1754326"/>
          </a:xfrm>
          <a:prstGeom prst="rect">
            <a:avLst/>
          </a:prstGeom>
          <a:noFill/>
        </p:spPr>
        <p:txBody>
          <a:bodyPr wrap="square" rtlCol="0">
            <a:spAutoFit/>
          </a:bodyPr>
          <a:lstStyle/>
          <a:p>
            <a:pPr algn="just"/>
            <a:r>
              <a:rPr lang="vi-VN" sz="3600">
                <a:solidFill>
                  <a:srgbClr val="0000CC"/>
                </a:solidFill>
                <a:latin typeface="Times New Roman" panose="02020603050405020304" pitchFamily="18" charset="0"/>
                <a:cs typeface="Times New Roman" panose="02020603050405020304" pitchFamily="18" charset="0"/>
              </a:rPr>
              <a:t>- Đưa ra lời khuyên để chú khỉ nhớ được công việc cần làm là chú khỉ nên viết các công việc cần làm vào một cuốn sổ tay để ở một nơi dễ thấy cũng như dễ quan sát. Các việc cần làm này sẽ được viết theo tuần theo tháng.</a:t>
            </a:r>
          </a:p>
        </p:txBody>
      </p:sp>
      <p:sp>
        <p:nvSpPr>
          <p:cNvPr id="2" name="Text Box 14">
            <a:extLst>
              <a:ext uri="{FF2B5EF4-FFF2-40B4-BE49-F238E27FC236}">
                <a16:creationId xmlns:a16="http://schemas.microsoft.com/office/drawing/2014/main" xmlns="" id="{41EDE32A-499B-9EDB-A934-C6E62C732633}"/>
              </a:ext>
            </a:extLst>
          </p:cNvPr>
          <p:cNvSpPr txBox="1">
            <a:spLocks noChangeArrowheads="1"/>
          </p:cNvSpPr>
          <p:nvPr/>
        </p:nvSpPr>
        <p:spPr bwMode="auto">
          <a:xfrm>
            <a:off x="2880519" y="1097280"/>
            <a:ext cx="10515600"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SINH HOẠT LỚP: LÀM VIỆC THEO KẾ HOẠCH</a:t>
            </a:r>
          </a:p>
        </p:txBody>
      </p:sp>
      <p:sp>
        <p:nvSpPr>
          <p:cNvPr id="4" name="TextBox 3">
            <a:extLst>
              <a:ext uri="{FF2B5EF4-FFF2-40B4-BE49-F238E27FC236}">
                <a16:creationId xmlns:a16="http://schemas.microsoft.com/office/drawing/2014/main" xmlns="" id="{EB9A846E-33CD-3F2B-7745-47EC29DF1457}"/>
              </a:ext>
            </a:extLst>
          </p:cNvPr>
          <p:cNvSpPr txBox="1"/>
          <p:nvPr/>
        </p:nvSpPr>
        <p:spPr>
          <a:xfrm>
            <a:off x="833665" y="3284402"/>
            <a:ext cx="11876654" cy="646331"/>
          </a:xfrm>
          <a:prstGeom prst="rect">
            <a:avLst/>
          </a:prstGeom>
          <a:noFill/>
        </p:spPr>
        <p:txBody>
          <a:bodyPr wrap="square">
            <a:spAutoFit/>
          </a:bodyP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0" lang="vi-VN" sz="3600" b="0" i="0" u="none" strike="noStrike" kern="1200" cap="none" spc="0" normalizeH="0" baseline="0" noProof="0">
                <a:ln>
                  <a:noFill/>
                </a:ln>
                <a:solidFill>
                  <a:srgbClr val="0000CC"/>
                </a:solidFill>
                <a:effectLst/>
                <a:uLnTx/>
                <a:uFillTx/>
                <a:latin typeface="Times New Roman" panose="02020603050405020304" pitchFamily="18" charset="0"/>
                <a:ea typeface="+mn-ea"/>
                <a:cs typeface="Times New Roman" panose="02020603050405020304" pitchFamily="18" charset="0"/>
              </a:rPr>
              <a:t>- </a:t>
            </a:r>
            <a:r>
              <a:rPr kumimoji="0" lang="en-US" sz="3600" b="0" i="0" u="none" strike="noStrike" kern="1200" cap="none" spc="0" normalizeH="0" baseline="0" noProof="0">
                <a:ln>
                  <a:noFill/>
                </a:ln>
                <a:solidFill>
                  <a:srgbClr val="0000CC"/>
                </a:solidFill>
                <a:effectLst/>
                <a:uLnTx/>
                <a:uFillTx/>
                <a:latin typeface="Times New Roman" panose="02020603050405020304" pitchFamily="18" charset="0"/>
                <a:ea typeface="+mn-ea"/>
                <a:cs typeface="Times New Roman" panose="02020603050405020304" pitchFamily="18" charset="0"/>
              </a:rPr>
              <a:t>HS </a:t>
            </a:r>
            <a:r>
              <a:rPr lang="en-US" sz="3600">
                <a:solidFill>
                  <a:srgbClr val="0000CC"/>
                </a:solidFill>
                <a:latin typeface="Times New Roman" panose="02020603050405020304" pitchFamily="18" charset="0"/>
                <a:cs typeface="Times New Roman" panose="02020603050405020304" pitchFamily="18" charset="0"/>
              </a:rPr>
              <a:t>t</a:t>
            </a:r>
            <a:r>
              <a:rPr kumimoji="0" lang="vi-VN" sz="3600" b="0" i="0" u="none" strike="noStrike" kern="1200" cap="none" spc="0" normalizeH="0" baseline="0" noProof="0">
                <a:ln>
                  <a:noFill/>
                </a:ln>
                <a:solidFill>
                  <a:srgbClr val="0000CC"/>
                </a:solidFill>
                <a:effectLst/>
                <a:uLnTx/>
                <a:uFillTx/>
                <a:latin typeface="Times New Roman" panose="02020603050405020304" pitchFamily="18" charset="0"/>
                <a:ea typeface="+mn-ea"/>
                <a:cs typeface="Times New Roman" panose="02020603050405020304" pitchFamily="18" charset="0"/>
              </a:rPr>
              <a:t>ham gia diễn tiểu phẩm về một chú khỉ hay quên</a:t>
            </a:r>
          </a:p>
        </p:txBody>
      </p:sp>
      <p:pic>
        <p:nvPicPr>
          <p:cNvPr id="6" name="Picture 5">
            <a:extLst>
              <a:ext uri="{FF2B5EF4-FFF2-40B4-BE49-F238E27FC236}">
                <a16:creationId xmlns:a16="http://schemas.microsoft.com/office/drawing/2014/main" xmlns="" id="{9352C345-4C2E-34C6-B642-EBE9DD3647DB}"/>
              </a:ext>
            </a:extLst>
          </p:cNvPr>
          <p:cNvPicPr>
            <a:picLocks noChangeAspect="1"/>
          </p:cNvPicPr>
          <p:nvPr/>
        </p:nvPicPr>
        <p:blipFill rotWithShape="1">
          <a:blip r:embed="rId2"/>
          <a:srcRect t="7922"/>
          <a:stretch/>
        </p:blipFill>
        <p:spPr>
          <a:xfrm>
            <a:off x="1585119" y="3882464"/>
            <a:ext cx="11125200" cy="2613586"/>
          </a:xfrm>
          <a:prstGeom prst="rect">
            <a:avLst/>
          </a:prstGeom>
        </p:spPr>
      </p:pic>
    </p:spTree>
    <p:extLst>
      <p:ext uri="{BB962C8B-B14F-4D97-AF65-F5344CB8AC3E}">
        <p14:creationId xmlns:p14="http://schemas.microsoft.com/office/powerpoint/2010/main" val="1525218750"/>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49402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nh dep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93" y="388938"/>
            <a:ext cx="14920252" cy="875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WordArt 3"/>
          <p:cNvSpPr>
            <a:spLocks noChangeArrowheads="1" noChangeShapeType="1" noTextEdit="1"/>
          </p:cNvSpPr>
          <p:nvPr/>
        </p:nvSpPr>
        <p:spPr bwMode="auto">
          <a:xfrm>
            <a:off x="3642519" y="4114800"/>
            <a:ext cx="9220200" cy="1125538"/>
          </a:xfrm>
          <a:prstGeom prst="rect">
            <a:avLst/>
          </a:prstGeom>
        </p:spPr>
        <p:txBody>
          <a:bodyPr wrap="none" fromWordArt="1">
            <a:prstTxWarp prst="textPlain">
              <a:avLst>
                <a:gd name="adj" fmla="val 50000"/>
              </a:avLst>
            </a:prstTxWarp>
          </a:bodyPr>
          <a:lstStyle/>
          <a:p>
            <a:pPr algn="ctr"/>
            <a:r>
              <a:rPr lang="vi-VN"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XIN CHÂN THÀNH CẢM ƠN </a:t>
            </a:r>
          </a:p>
          <a:p>
            <a:pPr algn="ctr"/>
            <a:r>
              <a:rPr lang="vi-VN"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QUÝ THẦY CÔ GIÁO VÀ CÁC EM</a:t>
            </a:r>
            <a:endParaRPr lang="en-US"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endParaRPr>
          </a:p>
        </p:txBody>
      </p:sp>
    </p:spTree>
    <p:extLst>
      <p:ext uri="{BB962C8B-B14F-4D97-AF65-F5344CB8AC3E}">
        <p14:creationId xmlns:p14="http://schemas.microsoft.com/office/powerpoint/2010/main" val="963397092"/>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0" fill="hold"/>
                                        <p:tgtEl>
                                          <p:spTgt spid="3"/>
                                        </p:tgtEl>
                                        <p:attrNameLst>
                                          <p:attrName>ppt_w</p:attrName>
                                        </p:attrNameLst>
                                      </p:cBhvr>
                                      <p:tavLst>
                                        <p:tav tm="0">
                                          <p:val>
                                            <p:fltVal val="0"/>
                                          </p:val>
                                        </p:tav>
                                        <p:tav tm="100000">
                                          <p:val>
                                            <p:strVal val="#ppt_w"/>
                                          </p:val>
                                        </p:tav>
                                      </p:tavLst>
                                    </p:anim>
                                    <p:anim calcmode="lin" valueType="num">
                                      <p:cBhvr>
                                        <p:cTn id="8" dur="5000" fill="hold"/>
                                        <p:tgtEl>
                                          <p:spTgt spid="3"/>
                                        </p:tgtEl>
                                        <p:attrNameLst>
                                          <p:attrName>ppt_h</p:attrName>
                                        </p:attrNameLst>
                                      </p:cBhvr>
                                      <p:tavLst>
                                        <p:tav tm="0">
                                          <p:val>
                                            <p:fltVal val="0"/>
                                          </p:val>
                                        </p:tav>
                                        <p:tav tm="100000">
                                          <p:val>
                                            <p:strVal val="#ppt_h"/>
                                          </p:val>
                                        </p:tav>
                                      </p:tavLst>
                                    </p:anim>
                                    <p:animEffect transition="in" filter="fade">
                                      <p:cBhvr>
                                        <p:cTn id="9" dur="5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5&quot;&gt;&lt;property id=&quot;20148&quot; value=&quot;5&quot;/&gt;&lt;property id=&quot;20300&quot; value=&quot;Slide 2&quot;/&gt;&lt;property id=&quot;20307&quot; value=&quot;293&quot;/&gt;&lt;/object&gt;&lt;object type=&quot;3&quot; unique_id=&quot;10006&quot;&gt;&lt;property id=&quot;20148&quot; value=&quot;5&quot;/&gt;&lt;property id=&quot;20300&quot; value=&quot;Slide 3&quot;/&gt;&lt;property id=&quot;20307&quot; value=&quot;317&quot;/&gt;&lt;/object&gt;&lt;object type=&quot;3&quot; unique_id=&quot;10008&quot;&gt;&lt;property id=&quot;20148&quot; value=&quot;5&quot;/&gt;&lt;property id=&quot;20300&quot; value=&quot;Slide 5&quot;/&gt;&lt;property id=&quot;20307&quot; value=&quot;325&quot;/&gt;&lt;/object&gt;&lt;object type=&quot;3&quot; unique_id=&quot;10009&quot;&gt;&lt;property id=&quot;20148&quot; value=&quot;5&quot;/&gt;&lt;property id=&quot;20300&quot; value=&quot;Slide 6&quot;/&gt;&lt;property id=&quot;20307&quot; value=&quot;298&quot;/&gt;&lt;/object&gt;&lt;object type=&quot;3&quot; unique_id=&quot;10010&quot;&gt;&lt;property id=&quot;20148&quot; value=&quot;5&quot;/&gt;&lt;property id=&quot;20300&quot; value=&quot;Slide 7&quot;/&gt;&lt;property id=&quot;20307&quot; value=&quot;323&quot;/&gt;&lt;/object&gt;&lt;object type=&quot;3&quot; unique_id=&quot;10011&quot;&gt;&lt;property id=&quot;20148&quot; value=&quot;5&quot;/&gt;&lt;property id=&quot;20300&quot; value=&quot;Slide 8&quot;/&gt;&lt;property id=&quot;20307&quot; value=&quot;299&quot;/&gt;&lt;/object&gt;&lt;object type=&quot;3&quot; unique_id=&quot;10012&quot;&gt;&lt;property id=&quot;20148&quot; value=&quot;5&quot;/&gt;&lt;property id=&quot;20300&quot; value=&quot;Slide 9 - &amp;quot;&amp;#x0D;&amp;#x0A;&amp;#x0D;&amp;#x0A; 1/ Phong traøo Ñoâng Du dieãn ra vaøo thôøi gian naøo? Ai laø ngöôøi laõnh ñaïo? Muïc ñích cuûa phong traøo laø &quot;/&gt;&lt;property id=&quot;20307&quot; value=&quot;318&quot;/&gt;&lt;/object&gt;&lt;object type=&quot;3&quot; unique_id=&quot;10013&quot;&gt;&lt;property id=&quot;20148&quot; value=&quot;5&quot;/&gt;&lt;property id=&quot;20300&quot; value=&quot;Slide 10 - &amp;quot;2. Nhaân daân trong nöôùc, ñaëc bieät laø thanh nieân yeâu nöôùc ñaõ höôûng öùng phong traøo Ñoâng Du nhö theá naø&quot;/&gt;&lt;property id=&quot;20307&quot; value=&quot;319&quot;/&gt;&lt;/object&gt;&lt;object type=&quot;3&quot; unique_id=&quot;10014&quot;&gt;&lt;property id=&quot;20148&quot; value=&quot;5&quot;/&gt;&lt;property id=&quot;20300&quot; value=&quot;Slide 11 - &amp;quot;3/ Keát quaû cuûa phong traøo Ñoâng Du vaø yù nghóa cuûa phong traøo laø gì?&amp;quot;&quot;/&gt;&lt;property id=&quot;20307&quot; value=&quot;320&quot;/&gt;&lt;/object&gt;&lt;object type=&quot;3&quot; unique_id=&quot;10015&quot;&gt;&lt;property id=&quot;20148&quot; value=&quot;5&quot;/&gt;&lt;property id=&quot;20300&quot; value=&quot;Slide 12&quot;/&gt;&lt;property id=&quot;20307&quot; value=&quot;300&quot;/&gt;&lt;/object&gt;&lt;object type=&quot;3&quot; unique_id=&quot;10016&quot;&gt;&lt;property id=&quot;20148&quot; value=&quot;5&quot;/&gt;&lt;property id=&quot;20300&quot; value=&quot;Slide 13 - &amp;quot;&amp;amp;#x09;Phan Boäi Chaâu laø nhaø yeâu nöôùc tieâu bieåu cuûa Vieät Nam ôû giai ñoaïn naøo ?&amp;quot;&quot;/&gt;&lt;property id=&quot;20307&quot; value=&quot;263&quot;/&gt;&lt;/object&gt;&lt;object type=&quot;3&quot; unique_id=&quot;10017&quot;&gt;&lt;property id=&quot;20148&quot; value=&quot;5&quot;/&gt;&lt;property id=&quot;20300&quot; value=&quot;Slide 14 - &amp;quot;&amp;#x0D;&amp;#x0A;BAØI HOÏC&amp;#x0D;&amp;#x0A;&amp;quot;&quot;/&gt;&lt;property id=&quot;20307&quot; value=&quot;271&quot;/&gt;&lt;/object&gt;&lt;object type=&quot;3&quot; unique_id=&quot;10050&quot;&gt;&lt;property id=&quot;20148&quot; value=&quot;5&quot;/&gt;&lt;property id=&quot;20300&quot; value=&quot;Slide 1&quot;/&gt;&lt;property id=&quot;20307&quot; value=&quot;327&quot;/&gt;&lt;/object&gt;&lt;object type=&quot;3&quot; unique_id=&quot;10149&quot;&gt;&lt;property id=&quot;20148&quot; value=&quot;5&quot;/&gt;&lt;property id=&quot;20300&quot; value=&quot;Slide 4&quot;/&gt;&lt;property id=&quot;20307&quot; value=&quot;328&quot;/&gt;&lt;/object&gt;&lt;/object&gt;&lt;/object&gt;&lt;/database&gt;"/>
  <p:tag name="SECTOMILLISECCONVERTED" val="1"/>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Cascade</Template>
  <TotalTime>10855</TotalTime>
  <Words>506</Words>
  <Application>Microsoft Office PowerPoint</Application>
  <PresentationFormat>Custom</PresentationFormat>
  <Paragraphs>41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 Hong Minh</dc:creator>
  <cp:lastModifiedBy>Admin</cp:lastModifiedBy>
  <cp:revision>1176</cp:revision>
  <dcterms:created xsi:type="dcterms:W3CDTF">2008-09-09T22:52:10Z</dcterms:created>
  <dcterms:modified xsi:type="dcterms:W3CDTF">2025-05-18T03:52:27Z</dcterms:modified>
</cp:coreProperties>
</file>