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4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7C80"/>
    <a:srgbClr val="0000CC"/>
    <a:srgbClr val="FF0066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50" d="100"/>
          <a:sy n="50" d="100"/>
        </p:scale>
        <p:origin x="-768" y="-21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CHĂM SÓC NHÀ CỬA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</a:t>
            </a:r>
            <a:r>
              <a:rPr lang="vi-VN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9913651" cy="677108"/>
            <a:chOff x="1508917" y="1888664"/>
            <a:chExt cx="88321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321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 chăm sóc nhà cửa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0500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13560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về việc em làm hàng ngày để chăm sóc ngôi nhà của mình.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1355" y="3883461"/>
            <a:ext cx="1452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+ </a:t>
            </a:r>
            <a:r>
              <a:rPr lang="nl-NL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Em đã nhận làm công việc gì? Em làm việc này khi nào?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+ Em làm một mình hay làm cùng với ai? Sau khi hoàn thành việc đó, em cảm thấy thế </a:t>
            </a:r>
            <a:r>
              <a:rPr lang="nl-NL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nào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en-US" sz="36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1355" y="3237130"/>
            <a:ext cx="13074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sz="3600" b="1" dirty="0">
                <a:solidFill>
                  <a:srgbClr val="FF6600"/>
                </a:solidFill>
                <a:latin typeface="Times New Roman"/>
                <a:ea typeface="Times New Roman"/>
              </a:rPr>
              <a:t>- GV mời HS chia sẻ với bạn theo nhóm 2 theo những gợi ý:</a:t>
            </a:r>
            <a:endParaRPr lang="en-US" sz="3600" b="1" dirty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731" y="5791200"/>
            <a:ext cx="145393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nl-NL" sz="4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Mỗi </a:t>
            </a:r>
            <a:r>
              <a:rPr lang="nl-NL" sz="4400" b="1" dirty="0">
                <a:solidFill>
                  <a:srgbClr val="FF0000"/>
                </a:solidFill>
                <a:latin typeface="Times New Roman"/>
                <a:ea typeface="Times New Roman"/>
              </a:rPr>
              <a:t>việc em làm hằng ngày để chăm sóc ngôi nhà của mình đều đáng quý vì đó là đóng góp của em- một thành viên của gia đình.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210800" cy="677108"/>
            <a:chOff x="1508918" y="1888664"/>
            <a:chExt cx="9096894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096894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 chăm sóc nhà cửa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0500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459891"/>
            <a:ext cx="11192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 gia cuộc thi gấp đồ theo tác phong chú bộ đội 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51010" t="53042" r="33377" b="20342"/>
          <a:stretch/>
        </p:blipFill>
        <p:spPr bwMode="auto">
          <a:xfrm>
            <a:off x="11090025" y="4041169"/>
            <a:ext cx="4592093" cy="4340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4057" y="5827454"/>
            <a:ext cx="101801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nl-NL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Việc </a:t>
            </a:r>
            <a:r>
              <a:rPr lang="nl-NL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nào cũng phải làm nhiều mới quen tay, làm mới nhanh và đẹp. Chúng ta có thể luyện tập thêm ở nhà để tham gia cuộc thi này vào cuối năm.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138" y="3065383"/>
            <a:ext cx="13139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GV mời đại diện các nhóm lên thi theo cặp đôi gấp áo hoặc quần.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138" y="3718003"/>
            <a:ext cx="11533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GV – HS nhận xét: - Gấp có đep, phẳng không? Khi xếp quần, áo dẫ gấp có xếp riêng từng loại quần áo không? Sắp xếp có đẹp mắt không?Có điều gì sáng tạo?,....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10415</TotalTime>
  <Words>606</Words>
  <Application>Microsoft Office PowerPoint</Application>
  <PresentationFormat>Custom</PresentationFormat>
  <Paragraphs>44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1183</cp:revision>
  <dcterms:created xsi:type="dcterms:W3CDTF">2008-09-09T22:52:10Z</dcterms:created>
  <dcterms:modified xsi:type="dcterms:W3CDTF">2025-05-18T03:49:00Z</dcterms:modified>
</cp:coreProperties>
</file>