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768" y="-21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 NHÀ THÂN THƯƠNG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820400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Góc nhà thân thương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73234" y="2519606"/>
              <a:ext cx="6490548" cy="14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5684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Trưng bày tranh ảnh và giới thiệu về góc yêu thích của em ở nhà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34648" t="14829" r="38617" b="32130"/>
          <a:stretch/>
        </p:blipFill>
        <p:spPr bwMode="auto">
          <a:xfrm>
            <a:off x="10957719" y="3132088"/>
            <a:ext cx="4800600" cy="540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/>
          <a:srcRect l="19249" t="13878" r="31024" b="25476"/>
          <a:stretch/>
        </p:blipFill>
        <p:spPr bwMode="auto">
          <a:xfrm>
            <a:off x="6661943" y="3132088"/>
            <a:ext cx="4295775" cy="2701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4"/>
          <a:srcRect l="36476" t="29278" r="48508" b="39733"/>
          <a:stretch/>
        </p:blipFill>
        <p:spPr bwMode="auto">
          <a:xfrm>
            <a:off x="6661942" y="5855468"/>
            <a:ext cx="4428083" cy="2678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7558" y="4572000"/>
            <a:ext cx="57605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- GV mời HS dán, sắp xếp hoặc treo tranh để trưng bày trong triển lãm “Góc nhỏ của tôi”</a:t>
            </a:r>
            <a:endParaRPr lang="en-US" sz="4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820400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Góc nhà thân thương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73234" y="2519606"/>
              <a:ext cx="6490548" cy="14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5684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Trưng bày tranh ảnh và giới thiệu về góc yêu thích của em ở nhà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558" y="4572000"/>
            <a:ext cx="57605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-Giới thiệu với các bạn về góc nhỏ của em qua tranh ảnh</a:t>
            </a:r>
          </a:p>
          <a:p>
            <a:pPr marL="571500" indent="-571500">
              <a:spcAft>
                <a:spcPts val="0"/>
              </a:spcAft>
              <a:buFontTx/>
              <a:buChar char="-"/>
            </a:pPr>
            <a:endParaRPr lang="en-US" sz="4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45236" t="40304" r="13914" b="15589"/>
          <a:stretch/>
        </p:blipFill>
        <p:spPr bwMode="auto">
          <a:xfrm>
            <a:off x="6548437" y="2590798"/>
            <a:ext cx="9286081" cy="6172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03501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10403</TotalTime>
  <Words>455</Words>
  <Application>Microsoft Office PowerPoint</Application>
  <PresentationFormat>Custom</PresentationFormat>
  <Paragraphs>39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1180</cp:revision>
  <dcterms:created xsi:type="dcterms:W3CDTF">2008-09-09T22:52:10Z</dcterms:created>
  <dcterms:modified xsi:type="dcterms:W3CDTF">2025-05-18T03:50:30Z</dcterms:modified>
</cp:coreProperties>
</file>