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6" d="100"/>
          <a:sy n="66" d="100"/>
        </p:scale>
        <p:origin x="-88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18/05/2025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2025/5/18</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5" name="Footer Placeholder 4">
            <a:extLst>
              <a:ext uri="{FF2B5EF4-FFF2-40B4-BE49-F238E27FC236}">
                <a16:creationId xmlns:a16="http://schemas.microsoft.com/office/drawing/2014/main" xmlns=""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5" name="Footer Placeholder 4">
            <a:extLst>
              <a:ext uri="{FF2B5EF4-FFF2-40B4-BE49-F238E27FC236}">
                <a16:creationId xmlns:a16="http://schemas.microsoft.com/office/drawing/2014/main" xmlns=""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5" name="Footer Placeholder 4">
            <a:extLst>
              <a:ext uri="{FF2B5EF4-FFF2-40B4-BE49-F238E27FC236}">
                <a16:creationId xmlns:a16="http://schemas.microsoft.com/office/drawing/2014/main" xmlns=""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6" name="Footer Placeholder 5">
            <a:extLst>
              <a:ext uri="{FF2B5EF4-FFF2-40B4-BE49-F238E27FC236}">
                <a16:creationId xmlns:a16="http://schemas.microsoft.com/office/drawing/2014/main" xmlns=""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8" name="Footer Placeholder 7">
            <a:extLst>
              <a:ext uri="{FF2B5EF4-FFF2-40B4-BE49-F238E27FC236}">
                <a16:creationId xmlns:a16="http://schemas.microsoft.com/office/drawing/2014/main" xmlns=""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4" name="Footer Placeholder 3">
            <a:extLst>
              <a:ext uri="{FF2B5EF4-FFF2-40B4-BE49-F238E27FC236}">
                <a16:creationId xmlns:a16="http://schemas.microsoft.com/office/drawing/2014/main" xmlns=""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3" name="Footer Placeholder 2">
            <a:extLst>
              <a:ext uri="{FF2B5EF4-FFF2-40B4-BE49-F238E27FC236}">
                <a16:creationId xmlns:a16="http://schemas.microsoft.com/office/drawing/2014/main" xmlns=""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2025/5/18</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p:transition spd="slow" advTm="3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6" name="Footer Placeholder 5">
            <a:extLst>
              <a:ext uri="{FF2B5EF4-FFF2-40B4-BE49-F238E27FC236}">
                <a16:creationId xmlns:a16="http://schemas.microsoft.com/office/drawing/2014/main" xmlns=""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6" name="Footer Placeholder 5">
            <a:extLst>
              <a:ext uri="{FF2B5EF4-FFF2-40B4-BE49-F238E27FC236}">
                <a16:creationId xmlns:a16="http://schemas.microsoft.com/office/drawing/2014/main" xmlns=""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5" name="Footer Placeholder 4">
            <a:extLst>
              <a:ext uri="{FF2B5EF4-FFF2-40B4-BE49-F238E27FC236}">
                <a16:creationId xmlns:a16="http://schemas.microsoft.com/office/drawing/2014/main" xmlns=""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18/05/2025</a:t>
            </a:fld>
            <a:endParaRPr lang="en-US"/>
          </a:p>
        </p:txBody>
      </p:sp>
      <p:sp>
        <p:nvSpPr>
          <p:cNvPr id="5" name="Footer Placeholder 4">
            <a:extLst>
              <a:ext uri="{FF2B5EF4-FFF2-40B4-BE49-F238E27FC236}">
                <a16:creationId xmlns:a16="http://schemas.microsoft.com/office/drawing/2014/main" xmlns=""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5" name="Footer Placeholder 4">
            <a:extLst>
              <a:ext uri="{FF2B5EF4-FFF2-40B4-BE49-F238E27FC236}">
                <a16:creationId xmlns:a16="http://schemas.microsoft.com/office/drawing/2014/main" xmlns=""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5" name="Footer Placeholder 4">
            <a:extLst>
              <a:ext uri="{FF2B5EF4-FFF2-40B4-BE49-F238E27FC236}">
                <a16:creationId xmlns:a16="http://schemas.microsoft.com/office/drawing/2014/main" xmlns=""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5" name="Footer Placeholder 4">
            <a:extLst>
              <a:ext uri="{FF2B5EF4-FFF2-40B4-BE49-F238E27FC236}">
                <a16:creationId xmlns:a16="http://schemas.microsoft.com/office/drawing/2014/main" xmlns=""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6" name="Footer Placeholder 5">
            <a:extLst>
              <a:ext uri="{FF2B5EF4-FFF2-40B4-BE49-F238E27FC236}">
                <a16:creationId xmlns:a16="http://schemas.microsoft.com/office/drawing/2014/main" xmlns=""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8" name="Footer Placeholder 7">
            <a:extLst>
              <a:ext uri="{FF2B5EF4-FFF2-40B4-BE49-F238E27FC236}">
                <a16:creationId xmlns:a16="http://schemas.microsoft.com/office/drawing/2014/main" xmlns=""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4" name="Footer Placeholder 3">
            <a:extLst>
              <a:ext uri="{FF2B5EF4-FFF2-40B4-BE49-F238E27FC236}">
                <a16:creationId xmlns:a16="http://schemas.microsoft.com/office/drawing/2014/main" xmlns=""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3" name="Footer Placeholder 2">
            <a:extLst>
              <a:ext uri="{FF2B5EF4-FFF2-40B4-BE49-F238E27FC236}">
                <a16:creationId xmlns:a16="http://schemas.microsoft.com/office/drawing/2014/main" xmlns=""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6" name="Footer Placeholder 5">
            <a:extLst>
              <a:ext uri="{FF2B5EF4-FFF2-40B4-BE49-F238E27FC236}">
                <a16:creationId xmlns:a16="http://schemas.microsoft.com/office/drawing/2014/main" xmlns=""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6" name="Footer Placeholder 5">
            <a:extLst>
              <a:ext uri="{FF2B5EF4-FFF2-40B4-BE49-F238E27FC236}">
                <a16:creationId xmlns:a16="http://schemas.microsoft.com/office/drawing/2014/main" xmlns=""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5" name="Footer Placeholder 4">
            <a:extLst>
              <a:ext uri="{FF2B5EF4-FFF2-40B4-BE49-F238E27FC236}">
                <a16:creationId xmlns:a16="http://schemas.microsoft.com/office/drawing/2014/main" xmlns=""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18/05/2025</a:t>
            </a:fld>
            <a:endParaRPr lang="vi-VN"/>
          </a:p>
        </p:txBody>
      </p:sp>
      <p:sp>
        <p:nvSpPr>
          <p:cNvPr id="5" name="Footer Placeholder 4">
            <a:extLst>
              <a:ext uri="{FF2B5EF4-FFF2-40B4-BE49-F238E27FC236}">
                <a16:creationId xmlns:a16="http://schemas.microsoft.com/office/drawing/2014/main" xmlns=""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2025/5/18</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18/05/2025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xmlns="" id="{F23325BB-F4F8-4F28-9ABB-69D98C6336E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xmlns=""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xmlns=""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xmlns=""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xmlns="" id="{1F04A119-A017-4BCE-8A5A-92A9E123FD8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6.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5.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19.jpe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1.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1.png"/><Relationship Id="rId5" Type="http://schemas.microsoft.com/office/2007/relationships/hdphoto" Target="../media/hdphoto13.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emf"/><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3.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xmlns=""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xmlns=""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xmlns=""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xmlns=""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xmlns=""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7" name="Picture 6">
            <a:extLst>
              <a:ext uri="{FF2B5EF4-FFF2-40B4-BE49-F238E27FC236}">
                <a16:creationId xmlns:a16="http://schemas.microsoft.com/office/drawing/2014/main" xmlns=""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xmlns="" id="{2DA13ECD-A112-4730-9EED-3D3A91E446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xmlns=""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xmlns=""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xmlns=""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xmlns=""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xmlns=""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xmlns=""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xmlns=""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xmlns=""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xmlns=""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xmlns=""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xmlns=""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xmlns="" id="{1EE279B5-1849-43F4-9DC2-9BE105A32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xmlns="" id="{97B8C317-2DA8-4FFB-BD2B-FB89C1E391A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xmlns="" id="{B1DA6B7F-EA3E-4462-99C1-83242B00D8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xmlns=""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xmlns=""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xmlns=""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xmlns="" id="{7F603706-C34C-4A04-AF91-F93013041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xmlns=""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xmlns=""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xmlns="" val="3857127843"/>
                    </a:ext>
                  </a:extLst>
                </a:gridCol>
                <a:gridCol w="5510213">
                  <a:extLst>
                    <a:ext uri="{9D8B030D-6E8A-4147-A177-3AD203B41FA5}">
                      <a16:colId xmlns:a16="http://schemas.microsoft.com/office/drawing/2014/main" xmlns=""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xmlns=""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xmlns="" val="2144148169"/>
                  </a:ext>
                </a:extLst>
              </a:tr>
            </a:tbl>
          </a:graphicData>
        </a:graphic>
      </p:graphicFrame>
      <p:pic>
        <p:nvPicPr>
          <p:cNvPr id="10" name="Picture 9">
            <a:extLst>
              <a:ext uri="{FF2B5EF4-FFF2-40B4-BE49-F238E27FC236}">
                <a16:creationId xmlns:a16="http://schemas.microsoft.com/office/drawing/2014/main" xmlns=""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xmlns=""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xmlns=""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xmlns=""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xmlns=""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xmlns=""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xmlns=""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xmlns=""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xmlns=""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xmlns=""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xmlns=""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xmlns=""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xmlns=""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xmlns="" id="{F3228AAF-ADA8-49A9-8F99-5BCADDDC47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xmlns=""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xmlns=""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xmlns="" id="{BC62F2AE-CF11-4A0E-B607-A4411B4F80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xmlns=""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xmlns=""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xmlns="" id="{59004DB5-41D5-41EC-94C1-969C5891EE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xmlns=""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xmlns=""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xmlns=""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xmlns=""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xmlns="" id="{777C7C99-EB56-4277-84B5-636FDCB8EC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xmlns=""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xmlns=""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xmlns=""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xmlns=""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xmlns=""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xmlns=""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xmlns=""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xmlns="" id="{711920C4-0970-4C94-957C-4BDC7779C5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xmlns=""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xmlns=""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xmlns=""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xmlns=""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xmlns=""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xmlns=""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xmlns=""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xmlns=""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xmlns=""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xmlns=""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xmlns=""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xmlns=""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xmlns=""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xmlns=""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xmlns=""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xmlns=""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xmlns=""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xmlns=""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3D750F19-D1DF-4B61-B9D5-69B6E78CC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xmlns=""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xmlns=""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xmlns=""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xmlns=""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xmlns=""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xmlns="" id="{EC32D960-47F0-E535-146A-97DE5D883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xmlns=""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xmlns=""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xmlns=""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xmlns=""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xmlns=""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xmlns=""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xmlns=""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xmlns=""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xmlns=""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xmlns=""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xmlns=""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xmlns=""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xmlns=""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xmlns=""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xmlns=""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xmlns=""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xmlns=""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xmlns=""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xmlns=""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xmlns=""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xmlns=""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xmlns=""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xmlns=""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xmlns=""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xmlns=""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xmlns=""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626</Words>
  <Application>Microsoft Office PowerPoint</Application>
  <PresentationFormat>Custom</PresentationFormat>
  <Paragraphs>54</Paragraphs>
  <Slides>22</Slides>
  <Notes>17</Notes>
  <HiddenSlides>0</HiddenSlides>
  <MMClips>0</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2022-11-15T09:29:48Z</dcterms:created>
  <dcterms:modified xsi:type="dcterms:W3CDTF">2025-05-18T03:47:45Z</dcterms:modified>
</cp:coreProperties>
</file>