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30" r:id="rId2"/>
    <p:sldId id="432" r:id="rId3"/>
    <p:sldId id="434" r:id="rId4"/>
    <p:sldId id="442" r:id="rId5"/>
    <p:sldId id="443" r:id="rId6"/>
    <p:sldId id="444" r:id="rId7"/>
    <p:sldId id="431"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54" d="100"/>
          <a:sy n="54" d="100"/>
        </p:scale>
        <p:origin x="-552"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7F79DC51-07D9-40AB-B344-96B6A195CC2C}"/>
    <pc:docChg chg="custSel modSld">
      <pc:chgData name="T H" userId="270efafb50020bd6" providerId="LiveId" clId="{7F79DC51-07D9-40AB-B344-96B6A195CC2C}" dt="2022-08-23T11:29:43.610" v="0" actId="478"/>
      <pc:docMkLst>
        <pc:docMk/>
      </pc:docMkLst>
      <pc:sldChg chg="delSp mod delAnim">
        <pc:chgData name="T H" userId="270efafb50020bd6" providerId="LiveId" clId="{7F79DC51-07D9-40AB-B344-96B6A195CC2C}" dt="2022-08-23T11:29:43.610" v="0" actId="478"/>
        <pc:sldMkLst>
          <pc:docMk/>
          <pc:sldMk cId="2432748071" sldId="432"/>
        </pc:sldMkLst>
        <pc:picChg chg="del">
          <ac:chgData name="T H" userId="270efafb50020bd6" providerId="LiveId" clId="{7F79DC51-07D9-40AB-B344-96B6A195CC2C}" dt="2022-08-23T11:29:43.610" v="0" actId="478"/>
          <ac:picMkLst>
            <pc:docMk/>
            <pc:sldMk cId="2432748071" sldId="432"/>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30" name="Text Box 14"/>
          <p:cNvSpPr txBox="1">
            <a:spLocks noChangeArrowheads="1"/>
          </p:cNvSpPr>
          <p:nvPr/>
        </p:nvSpPr>
        <p:spPr bwMode="auto">
          <a:xfrm>
            <a:off x="2042319" y="3958425"/>
            <a:ext cx="10928600"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 động trải nghiệm</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5: SINH HOẠT LỚP</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QUÝ TRỌNG THỜI GIAN</a:t>
            </a: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1319" y="662792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899319" y="1807799"/>
            <a:ext cx="92964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a:endCxn id="10" idx="3"/>
            </p:cNvCxnSpPr>
            <p:nvPr/>
          </p:nvCxnSpPr>
          <p:spPr>
            <a:xfrm flipV="1">
              <a:off x="1673234" y="2519606"/>
              <a:ext cx="7710607" cy="149"/>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8941871" cy="615553"/>
          </a:xfrm>
          <a:prstGeom prst="rect">
            <a:avLst/>
          </a:prstGeom>
          <a:noFill/>
        </p:spPr>
        <p:txBody>
          <a:bodyPr wrap="none" rtlCol="0">
            <a:spAutoFit/>
          </a:bodyPr>
          <a:lstStyle/>
          <a:p>
            <a:r>
              <a:rPr lang="en-US" sz="3400" b="1">
                <a:solidFill>
                  <a:srgbClr val="FF00FF"/>
                </a:solidFill>
                <a:latin typeface="Times New Roman" pitchFamily="18" charset="0"/>
                <a:cs typeface="Times New Roman" pitchFamily="18" charset="0"/>
              </a:rPr>
              <a:t>1) Chia sẻ việc thực hiện thời gian biểu của em.</a:t>
            </a:r>
          </a:p>
        </p:txBody>
      </p:sp>
      <p:sp>
        <p:nvSpPr>
          <p:cNvPr id="17" name="TextBox 16"/>
          <p:cNvSpPr txBox="1"/>
          <p:nvPr/>
        </p:nvSpPr>
        <p:spPr>
          <a:xfrm>
            <a:off x="822113" y="3069683"/>
            <a:ext cx="11050006" cy="1661993"/>
          </a:xfrm>
          <a:prstGeom prst="rect">
            <a:avLst/>
          </a:prstGeom>
          <a:noFill/>
        </p:spPr>
        <p:txBody>
          <a:bodyPr wrap="square" rtlCol="0">
            <a:spAutoFit/>
          </a:bodyPr>
          <a:lstStyle/>
          <a:p>
            <a:r>
              <a:rPr lang="en-US" sz="3400">
                <a:solidFill>
                  <a:srgbClr val="0000FF"/>
                </a:solidFill>
                <a:latin typeface="Times New Roman" pitchFamily="18" charset="0"/>
                <a:cs typeface="Times New Roman" pitchFamily="18" charset="0"/>
              </a:rPr>
              <a:t>- Hãy cùng nhau sinh hoạt nhóm 4 để chia sẻ </a:t>
            </a:r>
            <a:r>
              <a:rPr lang="vi-VN" sz="3400">
                <a:solidFill>
                  <a:srgbClr val="0000FF"/>
                </a:solidFill>
                <a:latin typeface="Times New Roman" panose="02020603050405020304" pitchFamily="18" charset="0"/>
                <a:cs typeface="Times New Roman" panose="02020603050405020304" pitchFamily="18" charset="0"/>
              </a:rPr>
              <a:t>việc em đã thực hiện đúng theo thời gian biểu. Nêu những việc em đã làm để bổ sung và điều chỉnh để thời gian biểu phù hợp hơn.</a:t>
            </a:r>
          </a:p>
        </p:txBody>
      </p:sp>
      <p:pic>
        <p:nvPicPr>
          <p:cNvPr id="5" name="Picture 4">
            <a:extLst>
              <a:ext uri="{FF2B5EF4-FFF2-40B4-BE49-F238E27FC236}">
                <a16:creationId xmlns:a16="http://schemas.microsoft.com/office/drawing/2014/main" xmlns="" id="{A89577FB-E979-3755-B5BF-A85C3D0EA0E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91" b="99522" l="10000" r="90000">
                        <a14:foregroundMark x1="28140" y1="22010" x2="29767" y2="85167"/>
                        <a14:foregroundMark x1="29767" y1="85167" x2="29767" y2="85167"/>
                        <a14:foregroundMark x1="30465" y1="77512" x2="29070" y2="91866"/>
                        <a14:foregroundMark x1="22326" y1="90909" x2="22558" y2="93301"/>
                        <a14:foregroundMark x1="25349" y1="96172" x2="37209" y2="96172"/>
                        <a14:foregroundMark x1="24884" y1="93780" x2="23256" y2="99043"/>
                        <a14:foregroundMark x1="67674" y1="34928" x2="66047" y2="58373"/>
                        <a14:foregroundMark x1="70465" y1="83732" x2="64884" y2="99522"/>
                        <a14:foregroundMark x1="23953" y1="94737" x2="22791" y2="95215"/>
                        <a14:foregroundMark x1="25116" y1="91388" x2="23721" y2="98565"/>
                        <a14:backgroundMark x1="43256" y1="21531" x2="41628" y2="49282"/>
                        <a14:backgroundMark x1="46279" y1="45933" x2="47674" y2="62679"/>
                      </a14:backgroundRemoval>
                    </a14:imgEffect>
                    <a14:imgEffect>
                      <a14:saturation sat="200000"/>
                    </a14:imgEffect>
                  </a14:imgLayer>
                </a14:imgProps>
              </a:ext>
            </a:extLst>
          </a:blip>
          <a:stretch>
            <a:fillRect/>
          </a:stretch>
        </p:blipFill>
        <p:spPr>
          <a:xfrm>
            <a:off x="11186319" y="2436605"/>
            <a:ext cx="5402549" cy="5064737"/>
          </a:xfrm>
          <a:prstGeom prst="rect">
            <a:avLst/>
          </a:prstGeom>
        </p:spPr>
      </p:pic>
      <p:sp>
        <p:nvSpPr>
          <p:cNvPr id="7" name="TextBox 6">
            <a:extLst>
              <a:ext uri="{FF2B5EF4-FFF2-40B4-BE49-F238E27FC236}">
                <a16:creationId xmlns:a16="http://schemas.microsoft.com/office/drawing/2014/main" xmlns="" id="{ADC9F793-17C2-02E4-2D73-ABAD5C28FEE3}"/>
              </a:ext>
            </a:extLst>
          </p:cNvPr>
          <p:cNvSpPr txBox="1"/>
          <p:nvPr/>
        </p:nvSpPr>
        <p:spPr>
          <a:xfrm>
            <a:off x="971683" y="4813663"/>
            <a:ext cx="10065066" cy="3754874"/>
          </a:xfrm>
          <a:prstGeom prst="rect">
            <a:avLst/>
          </a:prstGeom>
          <a:noFill/>
        </p:spPr>
        <p:txBody>
          <a:bodyPr wrap="square">
            <a:spAutoFit/>
          </a:bodyPr>
          <a:lstStyle/>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thực hiện đúng theo thời gian biểu: học tập ở trường, vệ sinh cá nhân, ăn trưa, ăn tối, giúp đỡ mẹ việc nhà,...</a:t>
            </a:r>
          </a:p>
          <a:p>
            <a:pPr algn="l"/>
            <a:r>
              <a:rPr lang="vi-VN" sz="3400" b="0" i="1">
                <a:solidFill>
                  <a:srgbClr val="0000FF"/>
                </a:solidFill>
                <a:effectLst/>
                <a:latin typeface="Times New Roman" panose="02020603050405020304" pitchFamily="18" charset="0"/>
                <a:cs typeface="Times New Roman" panose="02020603050405020304" pitchFamily="18" charset="0"/>
              </a:rPr>
              <a:t>- Những việc em đã làm để bổ sung và điều chỉnh để thời gian biểu phù hợp hơn:</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chơi thể thao: 16 giờ đến 17 giờ</a:t>
            </a:r>
          </a:p>
          <a:p>
            <a:pPr algn="l"/>
            <a:r>
              <a:rPr lang="vi-VN" sz="3400" b="0" i="1">
                <a:solidFill>
                  <a:srgbClr val="0000FF"/>
                </a:solidFill>
                <a:effectLst/>
                <a:latin typeface="Times New Roman" panose="02020603050405020304" pitchFamily="18" charset="0"/>
                <a:cs typeface="Times New Roman" panose="02020603050405020304" pitchFamily="18" charset="0"/>
              </a:rPr>
              <a:t>+ Rút ngắn thời gian vệ sinh cá nhân.</a:t>
            </a:r>
          </a:p>
        </p:txBody>
      </p:sp>
    </p:spTree>
    <p:extLst>
      <p:ext uri="{BB962C8B-B14F-4D97-AF65-F5344CB8AC3E}">
        <p14:creationId xmlns:p14="http://schemas.microsoft.com/office/powerpoint/2010/main" val="3134406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QUÝ TRỌNG THỜI GIAN</a:t>
            </a:r>
          </a:p>
        </p:txBody>
      </p:sp>
      <p:grpSp>
        <p:nvGrpSpPr>
          <p:cNvPr id="9" name="Group 8"/>
          <p:cNvGrpSpPr/>
          <p:nvPr/>
        </p:nvGrpSpPr>
        <p:grpSpPr>
          <a:xfrm>
            <a:off x="746919" y="1782783"/>
            <a:ext cx="9372600" cy="1261884"/>
            <a:chOff x="1508918" y="1888664"/>
            <a:chExt cx="7874923" cy="1261884"/>
          </a:xfrm>
        </p:grpSpPr>
        <p:sp>
          <p:nvSpPr>
            <p:cNvPr id="10" name="Rectangle 9"/>
            <p:cNvSpPr/>
            <p:nvPr/>
          </p:nvSpPr>
          <p:spPr>
            <a:xfrm>
              <a:off x="1508918" y="1888664"/>
              <a:ext cx="7874923" cy="1261884"/>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“Qúy trọng thời gian”.</a:t>
              </a:r>
            </a:p>
          </p:txBody>
        </p:sp>
        <p:cxnSp>
          <p:nvCxnSpPr>
            <p:cNvPr id="11" name="Straight Connector 10"/>
            <p:cNvCxnSpPr>
              <a:cxnSpLocks/>
            </p:cNvCxnSpPr>
            <p:nvPr/>
          </p:nvCxnSpPr>
          <p:spPr>
            <a:xfrm>
              <a:off x="1673234" y="2519755"/>
              <a:ext cx="744718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963766"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2) Chơi trò chơi Giờ nào việc nấy?</a:t>
            </a:r>
          </a:p>
        </p:txBody>
      </p:sp>
      <p:sp>
        <p:nvSpPr>
          <p:cNvPr id="17" name="TextBox 16"/>
          <p:cNvSpPr txBox="1"/>
          <p:nvPr/>
        </p:nvSpPr>
        <p:spPr>
          <a:xfrm>
            <a:off x="1356519" y="3237130"/>
            <a:ext cx="11125200" cy="3416320"/>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Hãy cùng nhau sinh hoạt nhóm 4:</a:t>
            </a:r>
          </a:p>
          <a:p>
            <a:r>
              <a:rPr lang="vi-VN" sz="3600">
                <a:solidFill>
                  <a:srgbClr val="0000FF"/>
                </a:solidFill>
                <a:latin typeface="Times New Roman" pitchFamily="18" charset="0"/>
                <a:cs typeface="Times New Roman" pitchFamily="18" charset="0"/>
              </a:rPr>
              <a:t>- Quản trò xoay đồng hồ và hô to mốc thời gian trong ngày.</a:t>
            </a:r>
          </a:p>
          <a:p>
            <a:r>
              <a:rPr lang="vi-VN" sz="3600">
                <a:solidFill>
                  <a:srgbClr val="0000FF"/>
                </a:solidFill>
                <a:latin typeface="Times New Roman" pitchFamily="18" charset="0"/>
                <a:cs typeface="Times New Roman" pitchFamily="18" charset="0"/>
              </a:rPr>
              <a:t>- Mỗi thành viên trong nhóm diễn tả bằng động tác cơ thể hoạt động thường làm vào giờ đó.</a:t>
            </a:r>
          </a:p>
          <a:p>
            <a:r>
              <a:rPr lang="vi-VN" sz="3600">
                <a:solidFill>
                  <a:srgbClr val="0000FF"/>
                </a:solidFill>
                <a:latin typeface="Times New Roman" pitchFamily="18" charset="0"/>
                <a:cs typeface="Times New Roman" pitchFamily="18" charset="0"/>
              </a:rPr>
              <a:t>- Đoán hoạt động và tìm ra những thành viên có hoạt động giống nhau vào cùng một thời điểm.</a:t>
            </a:r>
          </a:p>
        </p:txBody>
      </p:sp>
      <p:pic>
        <p:nvPicPr>
          <p:cNvPr id="5" name="Picture 4">
            <a:extLst>
              <a:ext uri="{FF2B5EF4-FFF2-40B4-BE49-F238E27FC236}">
                <a16:creationId xmlns:a16="http://schemas.microsoft.com/office/drawing/2014/main" xmlns="" id="{1464D854-1FC5-9380-4099-DFC519781423}"/>
              </a:ext>
            </a:extLst>
          </p:cNvPr>
          <p:cNvPicPr>
            <a:picLocks noChangeAspect="1"/>
          </p:cNvPicPr>
          <p:nvPr/>
        </p:nvPicPr>
        <p:blipFill>
          <a:blip r:embed="rId2"/>
          <a:stretch>
            <a:fillRect/>
          </a:stretch>
        </p:blipFill>
        <p:spPr>
          <a:xfrm>
            <a:off x="12253119" y="2170084"/>
            <a:ext cx="3733800" cy="5074396"/>
          </a:xfrm>
          <a:prstGeom prst="rect">
            <a:avLst/>
          </a:prstGeom>
        </p:spPr>
      </p:pic>
      <p:sp>
        <p:nvSpPr>
          <p:cNvPr id="8" name="TextBox 7">
            <a:extLst>
              <a:ext uri="{FF2B5EF4-FFF2-40B4-BE49-F238E27FC236}">
                <a16:creationId xmlns:a16="http://schemas.microsoft.com/office/drawing/2014/main" xmlns="" id="{9A728CF7-BB3A-4D0F-03CA-325E61A9F1CF}"/>
              </a:ext>
            </a:extLst>
          </p:cNvPr>
          <p:cNvSpPr txBox="1"/>
          <p:nvPr/>
        </p:nvSpPr>
        <p:spPr>
          <a:xfrm>
            <a:off x="1432719" y="6784850"/>
            <a:ext cx="12192854" cy="1754326"/>
          </a:xfrm>
          <a:prstGeom prst="rect">
            <a:avLst/>
          </a:prstGeom>
          <a:noFill/>
        </p:spPr>
        <p:txBody>
          <a:bodyPr wrap="square">
            <a:spAutoFit/>
          </a:bodyPr>
          <a:lstStyle/>
          <a:p>
            <a:r>
              <a:rPr lang="vi-VN" sz="3600" b="0" i="1">
                <a:solidFill>
                  <a:srgbClr val="FF0000"/>
                </a:solidFill>
                <a:effectLst/>
                <a:latin typeface="Times New Roman" panose="02020603050405020304" pitchFamily="18" charset="0"/>
                <a:cs typeface="Times New Roman" panose="02020603050405020304" pitchFamily="18" charset="0"/>
              </a:rPr>
              <a:t>Thời gian vô cùng quan trọng, quý giá thời gian đối với cuộc sống con người. Mỗi người chỉ có một quỹ thời gian nhất định, chúng ta cần phải trân trọng quỹ thời gian của chính mình. </a:t>
            </a:r>
            <a:endParaRPr lang="en-US" sz="36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826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10444</TotalTime>
  <Words>635</Words>
  <Application>Microsoft Office PowerPoint</Application>
  <PresentationFormat>Custom</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1177</cp:revision>
  <dcterms:created xsi:type="dcterms:W3CDTF">2008-09-09T22:52:10Z</dcterms:created>
  <dcterms:modified xsi:type="dcterms:W3CDTF">2025-05-18T03:43:29Z</dcterms:modified>
</cp:coreProperties>
</file>