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8"/>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342" r:id="rId24"/>
    <p:sldId id="340" r:id="rId25"/>
    <p:sldId id="40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0" d="100"/>
          <a:sy n="60" d="100"/>
        </p:scale>
        <p:origin x="9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3/4/2025</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3/4/2025</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3/4/2025</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3/4/2025</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3/4/2025</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3/4/2025</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3/4/2025</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3/4/2025</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3/4/2025</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3/4/2025</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3/4/2025</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04/03/2025</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04/03/2025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04/03/2025</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04/03/2025</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04/03/2025</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04/03/2025</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04/03/2025</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04/03/2025</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04/03/2025</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04/03/2025</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04/03/2025</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1.png"/><Relationship Id="rId3" Type="http://schemas.openxmlformats.org/officeDocument/2006/relationships/image" Target="../media/image62.png"/><Relationship Id="rId7" Type="http://schemas.openxmlformats.org/officeDocument/2006/relationships/image" Target="../media/image66.png"/><Relationship Id="rId12" Type="http://schemas.microsoft.com/office/2007/relationships/hdphoto" Target="../media/hdphoto9.wdp"/><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6.jp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61.png"/><Relationship Id="rId4" Type="http://schemas.microsoft.com/office/2007/relationships/hdphoto" Target="../media/hdphoto10.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9.png"/><Relationship Id="rId5" Type="http://schemas.microsoft.com/office/2007/relationships/hdphoto" Target="../media/hdphoto13.wdp"/><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svg"/><Relationship Id="rId12"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29.png"/><Relationship Id="rId11" Type="http://schemas.microsoft.com/office/2007/relationships/hdphoto" Target="../media/hdphoto2.wdp"/><Relationship Id="rId5" Type="http://schemas.openxmlformats.org/officeDocument/2006/relationships/image" Target="../media/image28.emf"/><Relationship Id="rId10" Type="http://schemas.openxmlformats.org/officeDocument/2006/relationships/image" Target="../media/image12.png"/><Relationship Id="rId4" Type="http://schemas.openxmlformats.org/officeDocument/2006/relationships/image" Target="../media/image27.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5"/>
          <a:stretch>
            <a:fillRect/>
          </a:stretch>
        </p:blipFill>
        <p:spPr>
          <a:xfrm>
            <a:off x="2303572" y="2166711"/>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DA13ECD-A112-4730-9EED-3D3A91E446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628</Words>
  <Application>Microsoft Office PowerPoint</Application>
  <PresentationFormat>Widescreen</PresentationFormat>
  <Paragraphs>54</Paragraphs>
  <Slides>22</Slides>
  <Notes>17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等线</vt:lpstr>
      <vt:lpstr>微软雅黑</vt:lpstr>
      <vt:lpstr>Arial</vt:lpstr>
      <vt:lpstr>Calibri</vt:lpstr>
      <vt:lpstr>Calibri Light</vt:lpstr>
      <vt:lpstr>Tahoma</vt:lpstr>
      <vt:lpstr>Times New Roman</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34</cp:revision>
  <dcterms:created xsi:type="dcterms:W3CDTF">2022-11-15T09:29:48Z</dcterms:created>
  <dcterms:modified xsi:type="dcterms:W3CDTF">2025-03-04T08:19:41Z</dcterms:modified>
</cp:coreProperties>
</file>