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3" r:id="rId6"/>
    <p:sldMasterId id="2147483735" r:id="rId7"/>
    <p:sldMasterId id="2147483747" r:id="rId8"/>
    <p:sldMasterId id="2147483759" r:id="rId9"/>
    <p:sldMasterId id="2147483771" r:id="rId10"/>
    <p:sldMasterId id="2147483783" r:id="rId11"/>
    <p:sldMasterId id="2147483791" r:id="rId12"/>
  </p:sldMasterIdLst>
  <p:notesMasterIdLst>
    <p:notesMasterId r:id="rId35"/>
  </p:notesMasterIdLst>
  <p:sldIdLst>
    <p:sldId id="341" r:id="rId13"/>
    <p:sldId id="461" r:id="rId14"/>
    <p:sldId id="435" r:id="rId15"/>
    <p:sldId id="443" r:id="rId16"/>
    <p:sldId id="444" r:id="rId17"/>
    <p:sldId id="445" r:id="rId18"/>
    <p:sldId id="453" r:id="rId19"/>
    <p:sldId id="446" r:id="rId20"/>
    <p:sldId id="462" r:id="rId21"/>
    <p:sldId id="447" r:id="rId22"/>
    <p:sldId id="438" r:id="rId23"/>
    <p:sldId id="448" r:id="rId24"/>
    <p:sldId id="449" r:id="rId25"/>
    <p:sldId id="450" r:id="rId26"/>
    <p:sldId id="454" r:id="rId27"/>
    <p:sldId id="457" r:id="rId28"/>
    <p:sldId id="458" r:id="rId29"/>
    <p:sldId id="451" r:id="rId30"/>
    <p:sldId id="456" r:id="rId31"/>
    <p:sldId id="452" r:id="rId32"/>
    <p:sldId id="459" r:id="rId33"/>
    <p:sldId id="460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35" autoAdjust="0"/>
    <p:restoredTop sz="94374" autoAdjust="0"/>
  </p:normalViewPr>
  <p:slideViewPr>
    <p:cSldViewPr>
      <p:cViewPr varScale="1">
        <p:scale>
          <a:sx n="85" d="100"/>
          <a:sy n="85" d="100"/>
        </p:scale>
        <p:origin x="544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84CEA-FA71-4941-B9C9-78AE244380B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A1EF6-DE28-49D8-BA25-BAB15898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6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F3B09-783B-413D-AC7B-67F094CC4B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48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3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538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710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121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309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678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1062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279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52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680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3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667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072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777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4247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75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211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899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183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634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0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1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1" y="3038125"/>
            <a:ext cx="5825202" cy="82267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762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007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59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297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952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908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808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015811"/>
            <a:ext cx="3509011" cy="3956239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98400"/>
            <a:ext cx="7178648" cy="4479644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90" y="331207"/>
            <a:ext cx="2275157" cy="200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68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4" y="508992"/>
            <a:ext cx="7093375" cy="4026589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20" y="137160"/>
            <a:ext cx="2121261" cy="187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1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37160"/>
            <a:ext cx="5554980" cy="4143963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3" y="137161"/>
            <a:ext cx="1930037" cy="1743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015811"/>
            <a:ext cx="3509011" cy="3956239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1" y="106978"/>
            <a:ext cx="2060513" cy="18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438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45" y="137161"/>
            <a:ext cx="8577713" cy="486918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680" y="0"/>
            <a:ext cx="1499321" cy="132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3229792" y="744584"/>
            <a:ext cx="2684417" cy="401683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6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8" y="1015811"/>
            <a:ext cx="3509011" cy="39562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3" y="17146"/>
            <a:ext cx="7074017" cy="4390874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9" y="317182"/>
            <a:ext cx="7655243" cy="45177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5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3429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2" y="1447947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EBEC6D0-DF96-47AD-B7E7-A19E29BBF9B3}"/>
              </a:ext>
            </a:extLst>
          </p:cNvPr>
          <p:cNvSpPr/>
          <p:nvPr userDrawn="1"/>
        </p:nvSpPr>
        <p:spPr>
          <a:xfrm>
            <a:off x="8387446" y="102393"/>
            <a:ext cx="881858" cy="92093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3429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3429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3429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7" indent="0" algn="ctr">
              <a:buNone/>
              <a:defRPr sz="1200"/>
            </a:lvl4pPr>
            <a:lvl5pPr marL="1371463" indent="0" algn="ctr">
              <a:buNone/>
              <a:defRPr sz="1200"/>
            </a:lvl5pPr>
            <a:lvl6pPr marL="1714328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794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21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1" y="1282330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1" y="3442124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67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1695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41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7" indent="0">
              <a:buNone/>
              <a:defRPr sz="1200" b="1"/>
            </a:lvl4pPr>
            <a:lvl5pPr marL="1371463" indent="0">
              <a:buNone/>
              <a:defRPr sz="1200" b="1"/>
            </a:lvl5pPr>
            <a:lvl6pPr marL="1714328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837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912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41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300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7" indent="0">
              <a:buNone/>
              <a:defRPr sz="1500"/>
            </a:lvl4pPr>
            <a:lvl5pPr marL="1371463" indent="0">
              <a:buNone/>
              <a:defRPr sz="1500"/>
            </a:lvl5pPr>
            <a:lvl6pPr marL="1714328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7" indent="0">
              <a:buNone/>
              <a:defRPr sz="750"/>
            </a:lvl4pPr>
            <a:lvl5pPr marL="1371463" indent="0">
              <a:buNone/>
              <a:defRPr sz="750"/>
            </a:lvl5pPr>
            <a:lvl6pPr marL="1714328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26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142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14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3754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3089"/>
            <a:ext cx="9144000" cy="514502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419533" y="27"/>
            <a:ext cx="4701472" cy="4353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9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7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1029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9144000" cy="5143500"/>
          </a:xfrm>
          <a:prstGeom prst="rect">
            <a:avLst/>
          </a:prstGeom>
        </p:spPr>
      </p:pic>
      <p:sp>
        <p:nvSpPr>
          <p:cNvPr id="11" name="文本框 2"/>
          <p:cNvSpPr txBox="1"/>
          <p:nvPr userDrawn="1"/>
        </p:nvSpPr>
        <p:spPr>
          <a:xfrm>
            <a:off x="194140" y="412708"/>
            <a:ext cx="2465430" cy="294304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75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点击输入标题内容</a:t>
            </a:r>
          </a:p>
        </p:txBody>
      </p:sp>
    </p:spTree>
    <p:extLst>
      <p:ext uri="{BB962C8B-B14F-4D97-AF65-F5344CB8AC3E}">
        <p14:creationId xmlns:p14="http://schemas.microsoft.com/office/powerpoint/2010/main" val="39095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3429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2" y="1447947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0" tIns="34271" rIns="68560" bIns="34271" anchor="ctr" anchorCtr="0">
            <a:no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66F96-9E83-4B6E-A863-E155771C5785}"/>
              </a:ext>
            </a:extLst>
          </p:cNvPr>
          <p:cNvSpPr/>
          <p:nvPr userDrawn="1"/>
        </p:nvSpPr>
        <p:spPr>
          <a:xfrm>
            <a:off x="8387446" y="102393"/>
            <a:ext cx="881858" cy="92093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8"/>
            <a:ext cx="313921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8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58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31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0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4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8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9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8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1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1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1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98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57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9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58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24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20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3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62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86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8" cy="3938589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91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1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1" y="3038125"/>
            <a:ext cx="5825202" cy="82267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90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75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7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73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8"/>
            <a:ext cx="313921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8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97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96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60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4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8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9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8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175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1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1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13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21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9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83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8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88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3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90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77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8" cy="3938589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81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1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1" y="3038125"/>
            <a:ext cx="5825202" cy="822675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08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03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8344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7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8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8"/>
            <a:ext cx="313921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8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778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7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4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8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9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8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8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1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1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34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6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9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380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2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9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6733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3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00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961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937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8" cy="3938589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5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8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4" indent="0" algn="ctr">
              <a:buNone/>
              <a:defRPr/>
            </a:lvl8pPr>
            <a:lvl9pPr marL="32289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74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025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5"/>
            <a:ext cx="7772400" cy="1021557"/>
          </a:xfrm>
        </p:spPr>
        <p:txBody>
          <a:bodyPr anchor="t"/>
          <a:lstStyle>
            <a:lvl1pPr algn="l">
              <a:defRPr sz="354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8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4" indent="0">
              <a:buNone/>
              <a:defRPr sz="1236"/>
            </a:lvl8pPr>
            <a:lvl9pPr marL="3228976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33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552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8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4" indent="0">
              <a:buNone/>
              <a:defRPr sz="1405" b="1"/>
            </a:lvl8pPr>
            <a:lvl9pPr marL="3228976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8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4" indent="0">
              <a:buNone/>
              <a:defRPr sz="1405" b="1"/>
            </a:lvl8pPr>
            <a:lvl9pPr marL="3228976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96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14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95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8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8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8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4" indent="0">
              <a:buNone/>
              <a:defRPr sz="787"/>
            </a:lvl8pPr>
            <a:lvl9pPr marL="3228976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86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8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4" indent="0">
              <a:buNone/>
              <a:defRPr sz="1742"/>
            </a:lvl8pPr>
            <a:lvl9pPr marL="3228976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8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8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4" indent="0">
              <a:buNone/>
              <a:defRPr sz="787"/>
            </a:lvl8pPr>
            <a:lvl9pPr marL="3228976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715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60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99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8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4" indent="0" algn="ctr">
              <a:buNone/>
              <a:defRPr/>
            </a:lvl8pPr>
            <a:lvl9pPr marL="322897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955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88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5"/>
            <a:ext cx="7772400" cy="1021557"/>
          </a:xfrm>
        </p:spPr>
        <p:txBody>
          <a:bodyPr anchor="t"/>
          <a:lstStyle>
            <a:lvl1pPr algn="l">
              <a:defRPr sz="354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8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4" indent="0">
              <a:buNone/>
              <a:defRPr sz="1236"/>
            </a:lvl8pPr>
            <a:lvl9pPr marL="3228976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773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56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8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4" indent="0">
              <a:buNone/>
              <a:defRPr sz="1405" b="1"/>
            </a:lvl8pPr>
            <a:lvl9pPr marL="3228976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8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4" indent="0">
              <a:buNone/>
              <a:defRPr sz="1405" b="1"/>
            </a:lvl8pPr>
            <a:lvl9pPr marL="3228976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39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813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287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8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8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8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4" indent="0">
              <a:buNone/>
              <a:defRPr sz="787"/>
            </a:lvl8pPr>
            <a:lvl9pPr marL="3228976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61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8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4" indent="0">
              <a:buNone/>
              <a:defRPr sz="1742"/>
            </a:lvl8pPr>
            <a:lvl9pPr marL="3228976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8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8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4" indent="0">
              <a:buNone/>
              <a:defRPr sz="787"/>
            </a:lvl8pPr>
            <a:lvl9pPr marL="3228976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72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50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574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546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626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255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806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228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176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223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5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9"/>
            </a:lvl1pPr>
            <a:lvl2pPr marL="403622" indent="0">
              <a:buNone/>
              <a:defRPr sz="2472"/>
            </a:lvl2pPr>
            <a:lvl3pPr marL="807244" indent="0">
              <a:buNone/>
              <a:defRPr sz="2135"/>
            </a:lvl3pPr>
            <a:lvl4pPr marL="1210866" indent="0">
              <a:buNone/>
              <a:defRPr sz="1742"/>
            </a:lvl4pPr>
            <a:lvl5pPr marL="1614487" indent="0">
              <a:buNone/>
              <a:defRPr sz="1742"/>
            </a:lvl5pPr>
            <a:lvl6pPr marL="2018109" indent="0">
              <a:buNone/>
              <a:defRPr sz="1742"/>
            </a:lvl6pPr>
            <a:lvl7pPr marL="2421731" indent="0">
              <a:buNone/>
              <a:defRPr sz="1742"/>
            </a:lvl7pPr>
            <a:lvl8pPr marL="2825353" indent="0">
              <a:buNone/>
              <a:defRPr sz="1742"/>
            </a:lvl8pPr>
            <a:lvl9pPr marL="3228975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36"/>
            </a:lvl1pPr>
            <a:lvl2pPr marL="403622" indent="0">
              <a:buNone/>
              <a:defRPr sz="1067"/>
            </a:lvl2pPr>
            <a:lvl3pPr marL="807244" indent="0">
              <a:buNone/>
              <a:defRPr sz="899"/>
            </a:lvl3pPr>
            <a:lvl4pPr marL="1210866" indent="0">
              <a:buNone/>
              <a:defRPr sz="787"/>
            </a:lvl4pPr>
            <a:lvl5pPr marL="1614487" indent="0">
              <a:buNone/>
              <a:defRPr sz="787"/>
            </a:lvl5pPr>
            <a:lvl6pPr marL="2018109" indent="0">
              <a:buNone/>
              <a:defRPr sz="787"/>
            </a:lvl6pPr>
            <a:lvl7pPr marL="2421731" indent="0">
              <a:buNone/>
              <a:defRPr sz="787"/>
            </a:lvl7pPr>
            <a:lvl8pPr marL="2825353" indent="0">
              <a:buNone/>
              <a:defRPr sz="787"/>
            </a:lvl8pPr>
            <a:lvl9pPr marL="3228975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2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285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380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3622" indent="0" algn="ctr">
              <a:buNone/>
              <a:defRPr/>
            </a:lvl2pPr>
            <a:lvl3pPr marL="807244" indent="0" algn="ctr">
              <a:buNone/>
              <a:defRPr/>
            </a:lvl3pPr>
            <a:lvl4pPr marL="1210866" indent="0" algn="ctr">
              <a:buNone/>
              <a:defRPr/>
            </a:lvl4pPr>
            <a:lvl5pPr marL="1614487" indent="0" algn="ctr">
              <a:buNone/>
              <a:defRPr/>
            </a:lvl5pPr>
            <a:lvl6pPr marL="2018109" indent="0" algn="ctr">
              <a:buNone/>
              <a:defRPr/>
            </a:lvl6pPr>
            <a:lvl7pPr marL="2421731" indent="0" algn="ctr">
              <a:buNone/>
              <a:defRPr/>
            </a:lvl7pPr>
            <a:lvl8pPr marL="2825353" indent="0" algn="ctr">
              <a:buNone/>
              <a:defRPr/>
            </a:lvl8pPr>
            <a:lvl9pPr marL="32289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437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885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622" indent="0">
              <a:buNone/>
              <a:defRPr sz="1573"/>
            </a:lvl2pPr>
            <a:lvl3pPr marL="807244" indent="0">
              <a:buNone/>
              <a:defRPr sz="1405"/>
            </a:lvl3pPr>
            <a:lvl4pPr marL="1210866" indent="0">
              <a:buNone/>
              <a:defRPr sz="1236"/>
            </a:lvl4pPr>
            <a:lvl5pPr marL="1614487" indent="0">
              <a:buNone/>
              <a:defRPr sz="1236"/>
            </a:lvl5pPr>
            <a:lvl6pPr marL="2018109" indent="0">
              <a:buNone/>
              <a:defRPr sz="1236"/>
            </a:lvl6pPr>
            <a:lvl7pPr marL="2421731" indent="0">
              <a:buNone/>
              <a:defRPr sz="1236"/>
            </a:lvl7pPr>
            <a:lvl8pPr marL="2825353" indent="0">
              <a:buNone/>
              <a:defRPr sz="1236"/>
            </a:lvl8pPr>
            <a:lvl9pPr marL="3228975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484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2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622" indent="0">
              <a:buNone/>
              <a:defRPr sz="1742" b="1"/>
            </a:lvl2pPr>
            <a:lvl3pPr marL="807244" indent="0">
              <a:buNone/>
              <a:defRPr sz="1573" b="1"/>
            </a:lvl3pPr>
            <a:lvl4pPr marL="1210866" indent="0">
              <a:buNone/>
              <a:defRPr sz="1405" b="1"/>
            </a:lvl4pPr>
            <a:lvl5pPr marL="1614487" indent="0">
              <a:buNone/>
              <a:defRPr sz="1405" b="1"/>
            </a:lvl5pPr>
            <a:lvl6pPr marL="2018109" indent="0">
              <a:buNone/>
              <a:defRPr sz="1405" b="1"/>
            </a:lvl6pPr>
            <a:lvl7pPr marL="2421731" indent="0">
              <a:buNone/>
              <a:defRPr sz="1405" b="1"/>
            </a:lvl7pPr>
            <a:lvl8pPr marL="2825353" indent="0">
              <a:buNone/>
              <a:defRPr sz="1405" b="1"/>
            </a:lvl8pPr>
            <a:lvl9pPr marL="3228975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29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5689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7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Relationship Id="rId9" Type="http://schemas.openxmlformats.org/officeDocument/2006/relationships/image" Target="../media/image2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2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7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3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3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3" y="476728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defTabSz="342900"/>
            <a:fld id="{CE2F20FC-145E-4034-86AC-8B4FEA629A5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2025/3/3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89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defTabSz="3429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pPr defTabSz="342900"/>
            <a:fld id="{FF5917A1-3B14-48C2-8A2E-F3CB7EC452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9" r:id="rId17"/>
    <p:sldLayoutId id="2147483810" r:id="rId18"/>
    <p:sldLayoutId id="2147483811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5142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857165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2000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15428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18857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457200"/>
            <a:fld id="{B01D6584-4DDB-4B19-853B-517B78BEE470}" type="slidenum">
              <a:rPr lang="en-US" smtClean="0">
                <a:solidFill>
                  <a:srgbClr val="90C226"/>
                </a:solidFill>
              </a:rPr>
              <a:pPr defTabSz="457200"/>
              <a:t>‹#›</a:t>
            </a:fld>
            <a:endParaRPr lang="en-US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56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2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37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8pPr>
      <a:lvl9pPr marL="1614488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5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2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2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29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8pPr>
      <a:lvl9pPr marL="1614488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5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4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8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276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4683621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621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 defTabSz="51371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5137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4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487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4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7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3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5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6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29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3648" y="645474"/>
            <a:ext cx="7198926" cy="5355276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564632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 GIÁO</a:t>
            </a:r>
          </a:p>
        </p:txBody>
      </p:sp>
      <p:sp>
        <p:nvSpPr>
          <p:cNvPr id="8" name="Rectangle 7"/>
          <p:cNvSpPr/>
          <p:nvPr/>
        </p:nvSpPr>
        <p:spPr>
          <a:xfrm>
            <a:off x="2029597" y="1657350"/>
            <a:ext cx="5107027" cy="4693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VỀ DỰ GIỜ THĂM LỚP 3/3</a:t>
            </a:r>
          </a:p>
        </p:txBody>
      </p:sp>
      <p:sp>
        <p:nvSpPr>
          <p:cNvPr id="9" name="Rectangle 8"/>
          <p:cNvSpPr/>
          <p:nvPr/>
        </p:nvSpPr>
        <p:spPr>
          <a:xfrm>
            <a:off x="1368727" y="2343150"/>
            <a:ext cx="6503699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srgbClr val="00B050"/>
                </a:solidFill>
                <a:latin typeface="Constantia" pitchFamily="18" charset="0"/>
              </a:rPr>
              <a:t>MÔN: TỰ NHIÊN VÀ XÃ HỘI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28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18484" y="4144402"/>
            <a:ext cx="5601515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spc="38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38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spc="38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i="1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i="1" spc="38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XUÂN VỊNH</a:t>
            </a:r>
          </a:p>
        </p:txBody>
      </p:sp>
      <p:pic>
        <p:nvPicPr>
          <p:cNvPr id="11" name="Picture 10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25512" y="-91441"/>
            <a:ext cx="1954558" cy="159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189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133350"/>
            <a:ext cx="85814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chính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tuần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hoàn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sơ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: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3230F-6353-F828-5F70-8439E5EFB500}"/>
              </a:ext>
            </a:extLst>
          </p:cNvPr>
          <p:cNvSpPr txBox="1"/>
          <p:nvPr/>
        </p:nvSpPr>
        <p:spPr>
          <a:xfrm>
            <a:off x="838200" y="4705350"/>
            <a:ext cx="5715000" cy="36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8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CƠ QUAN TUẦN HOÀN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93906-916A-B35C-9114-E2E275C30F29}"/>
              </a:ext>
            </a:extLst>
          </p:cNvPr>
          <p:cNvGrpSpPr/>
          <p:nvPr/>
        </p:nvGrpSpPr>
        <p:grpSpPr>
          <a:xfrm>
            <a:off x="2286001" y="590550"/>
            <a:ext cx="2959667" cy="4114800"/>
            <a:chOff x="6190858" y="3246417"/>
            <a:chExt cx="3894922" cy="56301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0AE87F-7BB6-85A8-CA2D-295A2A86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0858" y="3246417"/>
              <a:ext cx="3894922" cy="56301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88C9A5-9F20-DF25-4F39-326812E6F11F}"/>
                </a:ext>
              </a:extLst>
            </p:cNvPr>
            <p:cNvSpPr/>
            <p:nvPr/>
          </p:nvSpPr>
          <p:spPr>
            <a:xfrm>
              <a:off x="8443119" y="4552950"/>
              <a:ext cx="106680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61BDDD-15BA-B5D2-F0A8-E03E3FAA8EA7}"/>
                </a:ext>
              </a:extLst>
            </p:cNvPr>
            <p:cNvSpPr/>
            <p:nvPr/>
          </p:nvSpPr>
          <p:spPr>
            <a:xfrm>
              <a:off x="8638814" y="5231130"/>
              <a:ext cx="1385455" cy="586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mạch máu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0A6293-546A-C89D-1664-C81C257C0DB9}"/>
                </a:ext>
              </a:extLst>
            </p:cNvPr>
            <p:cNvSpPr/>
            <p:nvPr/>
          </p:nvSpPr>
          <p:spPr>
            <a:xfrm>
              <a:off x="7909719" y="7724013"/>
              <a:ext cx="2088818" cy="6454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Máu chảy trong mạch máu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742950"/>
            <a:ext cx="3581400" cy="2499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0" y="1770043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7810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827810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805807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80397" y="216925"/>
            <a:ext cx="8648700" cy="4610100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3565" y="412762"/>
            <a:ext cx="7962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6667" r="11764"/>
          <a:stretch/>
        </p:blipFill>
        <p:spPr>
          <a:xfrm>
            <a:off x="219998" y="1167537"/>
            <a:ext cx="2781300" cy="3430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546" t="36671" r="48854"/>
          <a:stretch/>
        </p:blipFill>
        <p:spPr>
          <a:xfrm>
            <a:off x="5678395" y="2419350"/>
            <a:ext cx="1103405" cy="1120383"/>
          </a:xfrm>
          <a:prstGeom prst="ellipse">
            <a:avLst/>
          </a:prstGeom>
          <a:ln>
            <a:solidFill>
              <a:srgbClr val="00B05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1521775" y="2048606"/>
            <a:ext cx="619845" cy="113491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118492" y="1684466"/>
            <a:ext cx="990600" cy="495300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65374" y="2487041"/>
            <a:ext cx="956215" cy="1247867"/>
            <a:chOff x="5490013" y="5632961"/>
            <a:chExt cx="1901387" cy="2495733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932170" y="5632961"/>
              <a:ext cx="1459230" cy="842675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490013" y="5923114"/>
              <a:ext cx="1373067" cy="2205580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2740984" y="2292781"/>
            <a:ext cx="2190574" cy="495300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01735" y="3708623"/>
            <a:ext cx="4356465" cy="707428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096000" y="3562350"/>
            <a:ext cx="225522" cy="12974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6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26" grpId="0" animBg="1"/>
      <p:bldP spid="27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130895" y="281087"/>
            <a:ext cx="8648700" cy="4610100"/>
            <a:chOff x="-44482" y="15932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-44482" y="15932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166465" y="33550"/>
            <a:ext cx="964471" cy="103846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852936" y="277270"/>
            <a:ext cx="3926659" cy="3172643"/>
            <a:chOff x="9934961" y="3390900"/>
            <a:chExt cx="8019741" cy="4982216"/>
          </a:xfrm>
        </p:grpSpPr>
        <p:sp>
          <p:nvSpPr>
            <p:cNvPr id="17" name="Rounded Rectangle 16"/>
            <p:cNvSpPr/>
            <p:nvPr/>
          </p:nvSpPr>
          <p:spPr>
            <a:xfrm>
              <a:off x="9934961" y="3390900"/>
              <a:ext cx="8019741" cy="49822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286057" y="3615337"/>
              <a:ext cx="7191606" cy="449879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Cơ quan tuần hoàn gồm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tim và các mạch máu.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Tim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khắp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093906-916A-B35C-9114-E2E275C30F29}"/>
              </a:ext>
            </a:extLst>
          </p:cNvPr>
          <p:cNvGrpSpPr/>
          <p:nvPr/>
        </p:nvGrpSpPr>
        <p:grpSpPr>
          <a:xfrm>
            <a:off x="1143000" y="33550"/>
            <a:ext cx="2959667" cy="4861454"/>
            <a:chOff x="6190858" y="3246417"/>
            <a:chExt cx="3894922" cy="56301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0AE87F-7BB6-85A8-CA2D-295A2A86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0858" y="3246417"/>
              <a:ext cx="3894922" cy="563019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88C9A5-9F20-DF25-4F39-326812E6F11F}"/>
                </a:ext>
              </a:extLst>
            </p:cNvPr>
            <p:cNvSpPr/>
            <p:nvPr/>
          </p:nvSpPr>
          <p:spPr>
            <a:xfrm>
              <a:off x="8443119" y="4552950"/>
              <a:ext cx="106680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61BDDD-15BA-B5D2-F0A8-E03E3FAA8EA7}"/>
                </a:ext>
              </a:extLst>
            </p:cNvPr>
            <p:cNvSpPr/>
            <p:nvPr/>
          </p:nvSpPr>
          <p:spPr>
            <a:xfrm>
              <a:off x="8638814" y="5231130"/>
              <a:ext cx="1385455" cy="586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mạch máu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0A6293-546A-C89D-1664-C81C257C0DB9}"/>
                </a:ext>
              </a:extLst>
            </p:cNvPr>
            <p:cNvSpPr/>
            <p:nvPr/>
          </p:nvSpPr>
          <p:spPr>
            <a:xfrm>
              <a:off x="7909719" y="7724013"/>
              <a:ext cx="2088818" cy="6454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Máu chảy trong mạch máu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7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37426D-5D24-16C9-9EAF-E5F6BED61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30" y="209550"/>
            <a:ext cx="3301742" cy="322647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2CA6D3-A2C0-124B-0FD3-169F32E4EA91}"/>
              </a:ext>
            </a:extLst>
          </p:cNvPr>
          <p:cNvCxnSpPr/>
          <p:nvPr/>
        </p:nvCxnSpPr>
        <p:spPr>
          <a:xfrm flipH="1">
            <a:off x="3116280" y="1123950"/>
            <a:ext cx="1608120" cy="739414"/>
          </a:xfrm>
          <a:prstGeom prst="straightConnector1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A1760F-CD38-5B50-4F24-B804BB92569B}"/>
              </a:ext>
            </a:extLst>
          </p:cNvPr>
          <p:cNvSpPr/>
          <p:nvPr/>
        </p:nvSpPr>
        <p:spPr>
          <a:xfrm>
            <a:off x="4731249" y="895350"/>
            <a:ext cx="1461927" cy="428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7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 MẠCH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5126AE-4E17-2A09-7512-0AD85ED23D01}"/>
              </a:ext>
            </a:extLst>
          </p:cNvPr>
          <p:cNvSpPr/>
          <p:nvPr/>
        </p:nvSpPr>
        <p:spPr>
          <a:xfrm>
            <a:off x="4747664" y="1885950"/>
            <a:ext cx="1491301" cy="428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7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 MẠCH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F962B4-B17C-19E8-AF5E-9FC9F4A0B400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2895600" y="2914577"/>
            <a:ext cx="1823856" cy="252214"/>
          </a:xfrm>
          <a:prstGeom prst="straightConnector1">
            <a:avLst/>
          </a:prstGeom>
          <a:ln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C0F43E-C47D-A772-4C02-8EC0E8EBA3C2}"/>
              </a:ext>
            </a:extLst>
          </p:cNvPr>
          <p:cNvSpPr/>
          <p:nvPr/>
        </p:nvSpPr>
        <p:spPr>
          <a:xfrm>
            <a:off x="4719456" y="2952750"/>
            <a:ext cx="1605144" cy="428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73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 MẠCH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54B336-89F0-F1A0-40B2-2115C7AFA4B4}"/>
              </a:ext>
            </a:extLst>
          </p:cNvPr>
          <p:cNvCxnSpPr>
            <a:cxnSpLocks/>
          </p:cNvCxnSpPr>
          <p:nvPr/>
        </p:nvCxnSpPr>
        <p:spPr>
          <a:xfrm flipH="1">
            <a:off x="2895600" y="2142026"/>
            <a:ext cx="1810925" cy="277324"/>
          </a:xfrm>
          <a:prstGeom prst="straightConnector1">
            <a:avLst/>
          </a:prstGeom>
          <a:ln w="127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2EB7EED6-E067-0179-9282-401A585D4E6D}"/>
              </a:ext>
            </a:extLst>
          </p:cNvPr>
          <p:cNvGrpSpPr/>
          <p:nvPr/>
        </p:nvGrpSpPr>
        <p:grpSpPr>
          <a:xfrm>
            <a:off x="685800" y="3867150"/>
            <a:ext cx="7315200" cy="861774"/>
            <a:chOff x="1619187" y="7920567"/>
            <a:chExt cx="12344525" cy="1533988"/>
          </a:xfrm>
          <a:solidFill>
            <a:srgbClr val="FEEBBD"/>
          </a:solidFill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6D915E03-BAD8-4C7B-AAB1-BA11C5FC9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715" t="-3081" r="92138" b="47288"/>
            <a:stretch/>
          </p:blipFill>
          <p:spPr>
            <a:xfrm>
              <a:off x="1619187" y="7920567"/>
              <a:ext cx="1213159" cy="982327"/>
            </a:xfrm>
            <a:prstGeom prst="ellipse">
              <a:avLst/>
            </a:prstGeom>
            <a:grpFill/>
          </p:spPr>
        </p:pic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75E015B6-509E-2B90-7016-C3C199674D25}"/>
                </a:ext>
              </a:extLst>
            </p:cNvPr>
            <p:cNvSpPr/>
            <p:nvPr/>
          </p:nvSpPr>
          <p:spPr>
            <a:xfrm>
              <a:off x="2809325" y="7920567"/>
              <a:ext cx="11154387" cy="153398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hoàn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hệ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khép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kín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algn="just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tim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mạch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25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904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3192" y="110842"/>
            <a:ext cx="5470008" cy="40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22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78822-726B-1573-3362-330CC2C71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16" t="45691" r="6225" b="10495"/>
          <a:stretch/>
        </p:blipFill>
        <p:spPr>
          <a:xfrm>
            <a:off x="2374961" y="2724150"/>
            <a:ext cx="4152391" cy="17123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A93D39-9DE7-CCE9-6634-1CD8CD69E399}"/>
              </a:ext>
            </a:extLst>
          </p:cNvPr>
          <p:cNvGrpSpPr/>
          <p:nvPr/>
        </p:nvGrpSpPr>
        <p:grpSpPr>
          <a:xfrm>
            <a:off x="661296" y="361950"/>
            <a:ext cx="5072090" cy="626403"/>
            <a:chOff x="-646128" y="656276"/>
            <a:chExt cx="14880419" cy="1054287"/>
          </a:xfrm>
        </p:grpSpPr>
        <p:sp>
          <p:nvSpPr>
            <p:cNvPr id="4" name="Rectangle 3"/>
            <p:cNvSpPr/>
            <p:nvPr/>
          </p:nvSpPr>
          <p:spPr>
            <a:xfrm>
              <a:off x="665869" y="912778"/>
              <a:ext cx="13568422" cy="679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tim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22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mạch</a:t>
              </a:r>
              <a:r>
                <a:rPr lang="en-US" sz="2022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022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D1590A-121A-60BF-7197-E45C1ADC4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46128" y="656276"/>
              <a:ext cx="1312000" cy="1054287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B755B7D-16DC-1F34-7A65-1356E678A1DA}"/>
              </a:ext>
            </a:extLst>
          </p:cNvPr>
          <p:cNvSpPr/>
          <p:nvPr/>
        </p:nvSpPr>
        <p:spPr>
          <a:xfrm>
            <a:off x="762075" y="971550"/>
            <a:ext cx="8063094" cy="71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1),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C2B933-3EF1-FD19-0232-EE62FCCF5A6E}"/>
              </a:ext>
            </a:extLst>
          </p:cNvPr>
          <p:cNvSpPr/>
          <p:nvPr/>
        </p:nvSpPr>
        <p:spPr>
          <a:xfrm>
            <a:off x="764769" y="1809750"/>
            <a:ext cx="8063094" cy="71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2).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755B7D-16DC-1F34-7A65-1356E678A1DA}"/>
              </a:ext>
            </a:extLst>
          </p:cNvPr>
          <p:cNvSpPr/>
          <p:nvPr/>
        </p:nvSpPr>
        <p:spPr>
          <a:xfrm>
            <a:off x="838200" y="4476750"/>
            <a:ext cx="8063094" cy="403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22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8981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Rectangle 67" descr="mau gui"/>
          <p:cNvSpPr>
            <a:spLocks noChangeArrowheads="1"/>
          </p:cNvSpPr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blipFill dpi="0" rotWithShape="1">
            <a:blip r:embed="rId3">
              <a:alphaModFix amt="68000"/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6629400" y="4286250"/>
            <a:ext cx="12573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2113" name="Oval 6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112" name="Oval 6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111" name="Oval 6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110" name="Oval 6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109" name="Oval 6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108" name="Oval 6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107" name="Oval 5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106" name="Oval 5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105" name="Oval 5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04" name="Oval 5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103" name="Oval 5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2102" name="Oval 5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101" name="Oval 5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2100" name="Oval 5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2099" name="Oval 5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2098" name="Oval 5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2097" name="Oval 4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2096" name="Oval 4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2095" name="Oval 4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2094" name="Oval 4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2093" name="Oval 4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092" name="Oval 4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091" name="Oval 4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090" name="Oval 4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089" name="Oval 4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088" name="Oval 4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2087" name="Oval 3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2086" name="Oval 3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085" name="Oval 3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2084" name="Oval 3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2083" name="Oval 3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2082" name="Oval 3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2081" name="Oval 3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2080" name="Oval 3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</a:p>
        </p:txBody>
      </p:sp>
      <p:sp>
        <p:nvSpPr>
          <p:cNvPr id="2079" name="Oval 3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2078" name="Oval 3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77" name="Oval 2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</a:p>
        </p:txBody>
      </p:sp>
      <p:sp>
        <p:nvSpPr>
          <p:cNvPr id="2076" name="Oval 2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</a:p>
        </p:txBody>
      </p:sp>
      <p:sp>
        <p:nvSpPr>
          <p:cNvPr id="2075" name="Oval 2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</a:p>
        </p:txBody>
      </p:sp>
      <p:sp>
        <p:nvSpPr>
          <p:cNvPr id="2074" name="Oval 2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2073" name="Oval 2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</a:t>
            </a:r>
          </a:p>
        </p:txBody>
      </p:sp>
      <p:sp>
        <p:nvSpPr>
          <p:cNvPr id="2072" name="Oval 2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071" name="Oval 2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</a:t>
            </a:r>
          </a:p>
        </p:txBody>
      </p:sp>
      <p:sp>
        <p:nvSpPr>
          <p:cNvPr id="2070" name="Oval 2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</a:t>
            </a:r>
          </a:p>
        </p:txBody>
      </p:sp>
      <p:sp>
        <p:nvSpPr>
          <p:cNvPr id="2069" name="Oval 2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</a:t>
            </a:r>
          </a:p>
        </p:txBody>
      </p:sp>
      <p:sp>
        <p:nvSpPr>
          <p:cNvPr id="2068" name="Oval 2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</a:t>
            </a:r>
          </a:p>
        </p:txBody>
      </p:sp>
      <p:sp>
        <p:nvSpPr>
          <p:cNvPr id="2067" name="Oval 1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</a:t>
            </a:r>
          </a:p>
        </p:txBody>
      </p:sp>
      <p:sp>
        <p:nvSpPr>
          <p:cNvPr id="2066" name="Oval 1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2065" name="Oval 1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2064" name="Oval 1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2063" name="Oval 1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</a:t>
            </a:r>
          </a:p>
        </p:txBody>
      </p:sp>
      <p:sp>
        <p:nvSpPr>
          <p:cNvPr id="2062" name="Oval 1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</a:p>
        </p:txBody>
      </p:sp>
      <p:sp>
        <p:nvSpPr>
          <p:cNvPr id="2061" name="Oval 1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</a:t>
            </a:r>
          </a:p>
        </p:txBody>
      </p:sp>
      <p:sp>
        <p:nvSpPr>
          <p:cNvPr id="2060" name="Oval 1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2059" name="Oval 1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</a:p>
        </p:txBody>
      </p:sp>
      <p:sp>
        <p:nvSpPr>
          <p:cNvPr id="2058" name="Oval 1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057" name="Oval 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</a:t>
            </a:r>
          </a:p>
        </p:txBody>
      </p:sp>
      <p:sp>
        <p:nvSpPr>
          <p:cNvPr id="2056" name="Oval 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</a:t>
            </a:r>
          </a:p>
        </p:txBody>
      </p:sp>
      <p:sp>
        <p:nvSpPr>
          <p:cNvPr id="2055" name="Oval 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</a:t>
            </a:r>
          </a:p>
        </p:txBody>
      </p:sp>
      <p:sp>
        <p:nvSpPr>
          <p:cNvPr id="2052" name="Oval 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grpSp>
        <p:nvGrpSpPr>
          <p:cNvPr id="6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756172" y="1698124"/>
            <a:ext cx="2871788" cy="2872979"/>
            <a:chOff x="817563" y="2264166"/>
            <a:chExt cx="3829050" cy="3830638"/>
          </a:xfrm>
        </p:grpSpPr>
        <p:sp>
          <p:nvSpPr>
            <p:cNvPr id="6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Freeform 29"/>
          <p:cNvSpPr>
            <a:spLocks noEditPoints="1"/>
          </p:cNvSpPr>
          <p:nvPr/>
        </p:nvSpPr>
        <p:spPr bwMode="auto">
          <a:xfrm>
            <a:off x="1546622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 17"/>
          <p:cNvSpPr>
            <a:spLocks/>
          </p:cNvSpPr>
          <p:nvPr/>
        </p:nvSpPr>
        <p:spPr bwMode="auto">
          <a:xfrm>
            <a:off x="1485900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115"/>
          <p:cNvSpPr>
            <a:spLocks/>
          </p:cNvSpPr>
          <p:nvPr/>
        </p:nvSpPr>
        <p:spPr bwMode="auto">
          <a:xfrm>
            <a:off x="3727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984897" y="1808852"/>
            <a:ext cx="425054" cy="425054"/>
            <a:chOff x="2455863" y="2411803"/>
            <a:chExt cx="566738" cy="566738"/>
          </a:xfrm>
        </p:grpSpPr>
        <p:sp>
          <p:nvSpPr>
            <p:cNvPr id="7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935016" y="2335109"/>
            <a:ext cx="439341" cy="440531"/>
            <a:chOff x="3722688" y="3113478"/>
            <a:chExt cx="585788" cy="587375"/>
          </a:xfrm>
        </p:grpSpPr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6502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958828" y="3438819"/>
            <a:ext cx="425054" cy="426244"/>
            <a:chOff x="3754438" y="4585091"/>
            <a:chExt cx="566738" cy="568325"/>
          </a:xfrm>
        </p:grpSpPr>
        <p:sp>
          <p:nvSpPr>
            <p:cNvPr id="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3017044" y="4000793"/>
            <a:ext cx="426244" cy="425054"/>
            <a:chOff x="2498725" y="5334391"/>
            <a:chExt cx="568325" cy="566738"/>
          </a:xfrm>
        </p:grpSpPr>
        <p:sp>
          <p:nvSpPr>
            <p:cNvPr id="97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2014538" y="3435246"/>
            <a:ext cx="427435" cy="426244"/>
            <a:chOff x="1162050" y="4580328"/>
            <a:chExt cx="569913" cy="568325"/>
          </a:xfrm>
        </p:grpSpPr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2010966" y="2335109"/>
            <a:ext cx="438150" cy="440531"/>
            <a:chOff x="1157288" y="3113478"/>
            <a:chExt cx="584200" cy="587375"/>
          </a:xfrm>
        </p:grpSpPr>
        <p:sp>
          <p:nvSpPr>
            <p:cNvPr id="111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26502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 20"/>
          <p:cNvSpPr>
            <a:spLocks/>
          </p:cNvSpPr>
          <p:nvPr/>
        </p:nvSpPr>
        <p:spPr bwMode="auto">
          <a:xfrm>
            <a:off x="1944292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Freeform 24"/>
          <p:cNvSpPr>
            <a:spLocks/>
          </p:cNvSpPr>
          <p:nvPr/>
        </p:nvSpPr>
        <p:spPr bwMode="auto">
          <a:xfrm>
            <a:off x="3868342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Freeform 9"/>
          <p:cNvSpPr>
            <a:spLocks/>
          </p:cNvSpPr>
          <p:nvPr/>
        </p:nvSpPr>
        <p:spPr bwMode="auto">
          <a:xfrm>
            <a:off x="3017044" y="122544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2277000" y="139395"/>
            <a:ext cx="1977629" cy="5231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TIME’S UP!</a:t>
            </a:r>
          </a:p>
        </p:txBody>
      </p:sp>
    </p:spTree>
    <p:extLst>
      <p:ext uri="{BB962C8B-B14F-4D97-AF65-F5344CB8AC3E}">
        <p14:creationId xmlns:p14="http://schemas.microsoft.com/office/powerpoint/2010/main" val="279738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4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5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5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6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6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7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7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8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41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63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74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96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07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1800"/>
                            </p:stCondLst>
                            <p:childTnLst>
                              <p:par>
                                <p:cTn id="1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2900"/>
                            </p:stCondLst>
                            <p:childTnLst>
                              <p:par>
                                <p:cTn id="1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100"/>
                            </p:stCondLst>
                            <p:childTnLst>
                              <p:par>
                                <p:cTn id="1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6200"/>
                            </p:stCondLst>
                            <p:childTnLst>
                              <p:par>
                                <p:cTn id="1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7300"/>
                            </p:stCondLst>
                            <p:childTnLst>
                              <p:par>
                                <p:cTn id="1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38400"/>
                            </p:stCondLst>
                            <p:childTnLst>
                              <p:par>
                                <p:cTn id="14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0600"/>
                            </p:stCondLst>
                            <p:childTnLst>
                              <p:par>
                                <p:cTn id="15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1700"/>
                            </p:stCondLst>
                            <p:childTnLst>
                              <p:par>
                                <p:cTn id="15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42800"/>
                            </p:stCondLst>
                            <p:childTnLst>
                              <p:par>
                                <p:cTn id="16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43900"/>
                            </p:stCondLst>
                            <p:childTnLst>
                              <p:par>
                                <p:cTn id="16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6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6100"/>
                            </p:stCondLst>
                            <p:childTnLst>
                              <p:par>
                                <p:cTn id="17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7200"/>
                            </p:stCondLst>
                            <p:childTnLst>
                              <p:par>
                                <p:cTn id="17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8300"/>
                            </p:stCondLst>
                            <p:childTnLst>
                              <p:par>
                                <p:cTn id="18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9400"/>
                            </p:stCondLst>
                            <p:childTnLst>
                              <p:par>
                                <p:cTn id="18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8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1600"/>
                            </p:stCondLst>
                            <p:childTnLst>
                              <p:par>
                                <p:cTn id="19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52700"/>
                            </p:stCondLst>
                            <p:childTnLst>
                              <p:par>
                                <p:cTn id="19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20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54900"/>
                            </p:stCondLst>
                            <p:childTnLst>
                              <p:par>
                                <p:cTn id="20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0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7100"/>
                            </p:stCondLst>
                            <p:childTnLst>
                              <p:par>
                                <p:cTn id="2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8200"/>
                            </p:stCondLst>
                            <p:childTnLst>
                              <p:par>
                                <p:cTn id="2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9300"/>
                            </p:stCondLst>
                            <p:childTnLst>
                              <p:par>
                                <p:cTn id="2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60400"/>
                            </p:stCondLst>
                            <p:childTnLst>
                              <p:par>
                                <p:cTn id="2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2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62600"/>
                            </p:stCondLst>
                            <p:childTnLst>
                              <p:par>
                                <p:cTn id="2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4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63700"/>
                            </p:stCondLst>
                            <p:childTnLst>
                              <p:par>
                                <p:cTn id="2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64800"/>
                            </p:stCondLst>
                            <p:childTnLst>
                              <p:par>
                                <p:cTn id="2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2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65900"/>
                            </p:stCondLst>
                            <p:childTnLst>
                              <p:par>
                                <p:cTn id="2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6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4" grpId="0"/>
      <p:bldP spid="2113" grpId="0" animBg="1"/>
      <p:bldP spid="2112" grpId="0" animBg="1"/>
      <p:bldP spid="2111" grpId="0" animBg="1"/>
      <p:bldP spid="2110" grpId="0" animBg="1"/>
      <p:bldP spid="2109" grpId="0" animBg="1"/>
      <p:bldP spid="2108" grpId="0" animBg="1"/>
      <p:bldP spid="2107" grpId="0" animBg="1"/>
      <p:bldP spid="2106" grpId="0" animBg="1"/>
      <p:bldP spid="2105" grpId="0" animBg="1"/>
      <p:bldP spid="2104" grpId="0" animBg="1"/>
      <p:bldP spid="2103" grpId="0" animBg="1"/>
      <p:bldP spid="2102" grpId="0" animBg="1"/>
      <p:bldP spid="2101" grpId="0" animBg="1"/>
      <p:bldP spid="2100" grpId="0" animBg="1"/>
      <p:bldP spid="2099" grpId="0" animBg="1"/>
      <p:bldP spid="2098" grpId="0" animBg="1"/>
      <p:bldP spid="2097" grpId="0" animBg="1"/>
      <p:bldP spid="2096" grpId="0" animBg="1"/>
      <p:bldP spid="2095" grpId="0" animBg="1"/>
      <p:bldP spid="2094" grpId="0" animBg="1"/>
      <p:bldP spid="2093" grpId="0" animBg="1"/>
      <p:bldP spid="2092" grpId="0" animBg="1"/>
      <p:bldP spid="2091" grpId="0" animBg="1"/>
      <p:bldP spid="2090" grpId="0" animBg="1"/>
      <p:bldP spid="2089" grpId="0" animBg="1"/>
      <p:bldP spid="2088" grpId="0" animBg="1"/>
      <p:bldP spid="2087" grpId="0" animBg="1"/>
      <p:bldP spid="2086" grpId="0" animBg="1"/>
      <p:bldP spid="2085" grpId="0" animBg="1"/>
      <p:bldP spid="2084" grpId="0" animBg="1"/>
      <p:bldP spid="2083" grpId="0" animBg="1"/>
      <p:bldP spid="2082" grpId="0" animBg="1"/>
      <p:bldP spid="2081" grpId="0" animBg="1"/>
      <p:bldP spid="2080" grpId="0" animBg="1"/>
      <p:bldP spid="2079" grpId="0" animBg="1"/>
      <p:bldP spid="2078" grpId="0" animBg="1"/>
      <p:bldP spid="2077" grpId="0" animBg="1"/>
      <p:bldP spid="2076" grpId="0" animBg="1"/>
      <p:bldP spid="2075" grpId="0" animBg="1"/>
      <p:bldP spid="2074" grpId="0" animBg="1"/>
      <p:bldP spid="2073" grpId="0" animBg="1"/>
      <p:bldP spid="2072" grpId="0" animBg="1"/>
      <p:bldP spid="2071" grpId="0" animBg="1"/>
      <p:bldP spid="2070" grpId="0" animBg="1"/>
      <p:bldP spid="2069" grpId="0" animBg="1"/>
      <p:bldP spid="2068" grpId="0" animBg="1"/>
      <p:bldP spid="2067" grpId="0" animBg="1"/>
      <p:bldP spid="2066" grpId="0" animBg="1"/>
      <p:bldP spid="2065" grpId="0" animBg="1"/>
      <p:bldP spid="2064" grpId="0" animBg="1"/>
      <p:bldP spid="2063" grpId="0" animBg="1"/>
      <p:bldP spid="2062" grpId="0" animBg="1"/>
      <p:bldP spid="2061" grpId="0" animBg="1"/>
      <p:bldP spid="2060" grpId="0" animBg="1"/>
      <p:bldP spid="2059" grpId="0" animBg="1"/>
      <p:bldP spid="2058" grpId="0" animBg="1"/>
      <p:bldP spid="2057" grpId="0" animBg="1"/>
      <p:bldP spid="2056" grpId="0" animBg="1"/>
      <p:bldP spid="2055" grpId="0" animBg="1"/>
      <p:bldP spid="20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Rectangle 67" descr="mau gui"/>
          <p:cNvSpPr>
            <a:spLocks noChangeArrowheads="1"/>
          </p:cNvSpPr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blipFill dpi="0" rotWithShape="1">
            <a:blip r:embed="rId3">
              <a:alphaModFix amt="68000"/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6629400" y="4286250"/>
            <a:ext cx="12573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2113" name="Oval 6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112" name="Oval 6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111" name="Oval 6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110" name="Oval 6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109" name="Oval 6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108" name="Oval 6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107" name="Oval 5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106" name="Oval 5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105" name="Oval 5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04" name="Oval 5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103" name="Oval 5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2102" name="Oval 5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101" name="Oval 5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2100" name="Oval 5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2099" name="Oval 5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2098" name="Oval 5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2097" name="Oval 4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2096" name="Oval 4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2095" name="Oval 4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2094" name="Oval 4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2093" name="Oval 4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092" name="Oval 4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091" name="Oval 4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090" name="Oval 4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089" name="Oval 4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088" name="Oval 4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2087" name="Oval 3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2086" name="Oval 3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085" name="Oval 3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2084" name="Oval 3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2083" name="Oval 3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2082" name="Oval 3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2081" name="Oval 3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2080" name="Oval 3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</a:p>
        </p:txBody>
      </p:sp>
      <p:sp>
        <p:nvSpPr>
          <p:cNvPr id="2079" name="Oval 3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2078" name="Oval 3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77" name="Oval 2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</a:p>
        </p:txBody>
      </p:sp>
      <p:sp>
        <p:nvSpPr>
          <p:cNvPr id="2076" name="Oval 2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</a:p>
        </p:txBody>
      </p:sp>
      <p:sp>
        <p:nvSpPr>
          <p:cNvPr id="2075" name="Oval 2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</a:p>
        </p:txBody>
      </p:sp>
      <p:sp>
        <p:nvSpPr>
          <p:cNvPr id="2074" name="Oval 2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2073" name="Oval 2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</a:t>
            </a:r>
          </a:p>
        </p:txBody>
      </p:sp>
      <p:sp>
        <p:nvSpPr>
          <p:cNvPr id="2072" name="Oval 2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071" name="Oval 2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</a:t>
            </a:r>
          </a:p>
        </p:txBody>
      </p:sp>
      <p:sp>
        <p:nvSpPr>
          <p:cNvPr id="2070" name="Oval 2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</a:t>
            </a:r>
          </a:p>
        </p:txBody>
      </p:sp>
      <p:sp>
        <p:nvSpPr>
          <p:cNvPr id="2069" name="Oval 2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</a:t>
            </a:r>
          </a:p>
        </p:txBody>
      </p:sp>
      <p:sp>
        <p:nvSpPr>
          <p:cNvPr id="2068" name="Oval 2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</a:t>
            </a:r>
          </a:p>
        </p:txBody>
      </p:sp>
      <p:sp>
        <p:nvSpPr>
          <p:cNvPr id="2067" name="Oval 1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</a:t>
            </a:r>
          </a:p>
        </p:txBody>
      </p:sp>
      <p:sp>
        <p:nvSpPr>
          <p:cNvPr id="2066" name="Oval 1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2065" name="Oval 1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2064" name="Oval 1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2063" name="Oval 1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</a:t>
            </a:r>
          </a:p>
        </p:txBody>
      </p:sp>
      <p:sp>
        <p:nvSpPr>
          <p:cNvPr id="2062" name="Oval 1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</a:p>
        </p:txBody>
      </p:sp>
      <p:sp>
        <p:nvSpPr>
          <p:cNvPr id="2061" name="Oval 1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</a:t>
            </a:r>
          </a:p>
        </p:txBody>
      </p:sp>
      <p:sp>
        <p:nvSpPr>
          <p:cNvPr id="2060" name="Oval 1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2059" name="Oval 1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</a:p>
        </p:txBody>
      </p:sp>
      <p:sp>
        <p:nvSpPr>
          <p:cNvPr id="2058" name="Oval 1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057" name="Oval 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</a:t>
            </a:r>
          </a:p>
        </p:txBody>
      </p:sp>
      <p:sp>
        <p:nvSpPr>
          <p:cNvPr id="2056" name="Oval 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</a:t>
            </a:r>
          </a:p>
        </p:txBody>
      </p:sp>
      <p:sp>
        <p:nvSpPr>
          <p:cNvPr id="2055" name="Oval 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</a:t>
            </a:r>
          </a:p>
        </p:txBody>
      </p:sp>
      <p:sp>
        <p:nvSpPr>
          <p:cNvPr id="2052" name="Oval 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grpSp>
        <p:nvGrpSpPr>
          <p:cNvPr id="6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756172" y="1698124"/>
            <a:ext cx="2871788" cy="2872979"/>
            <a:chOff x="817563" y="2264166"/>
            <a:chExt cx="3829050" cy="3830638"/>
          </a:xfrm>
        </p:grpSpPr>
        <p:sp>
          <p:nvSpPr>
            <p:cNvPr id="6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Freeform 29"/>
          <p:cNvSpPr>
            <a:spLocks noEditPoints="1"/>
          </p:cNvSpPr>
          <p:nvPr/>
        </p:nvSpPr>
        <p:spPr bwMode="auto">
          <a:xfrm>
            <a:off x="1546622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 17"/>
          <p:cNvSpPr>
            <a:spLocks/>
          </p:cNvSpPr>
          <p:nvPr/>
        </p:nvSpPr>
        <p:spPr bwMode="auto">
          <a:xfrm>
            <a:off x="1485900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115"/>
          <p:cNvSpPr>
            <a:spLocks/>
          </p:cNvSpPr>
          <p:nvPr/>
        </p:nvSpPr>
        <p:spPr bwMode="auto">
          <a:xfrm>
            <a:off x="3727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984897" y="1808852"/>
            <a:ext cx="425054" cy="425054"/>
            <a:chOff x="2455863" y="2411803"/>
            <a:chExt cx="566738" cy="566738"/>
          </a:xfrm>
        </p:grpSpPr>
        <p:sp>
          <p:nvSpPr>
            <p:cNvPr id="7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935016" y="2335109"/>
            <a:ext cx="439341" cy="440531"/>
            <a:chOff x="3722688" y="3113478"/>
            <a:chExt cx="585788" cy="587375"/>
          </a:xfrm>
        </p:grpSpPr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6502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958828" y="3438819"/>
            <a:ext cx="425054" cy="426244"/>
            <a:chOff x="3754438" y="4585091"/>
            <a:chExt cx="566738" cy="568325"/>
          </a:xfrm>
        </p:grpSpPr>
        <p:sp>
          <p:nvSpPr>
            <p:cNvPr id="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3017044" y="4000793"/>
            <a:ext cx="426244" cy="425054"/>
            <a:chOff x="2498725" y="5334391"/>
            <a:chExt cx="568325" cy="566738"/>
          </a:xfrm>
        </p:grpSpPr>
        <p:sp>
          <p:nvSpPr>
            <p:cNvPr id="97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2014538" y="3435246"/>
            <a:ext cx="427435" cy="426244"/>
            <a:chOff x="1162050" y="4580328"/>
            <a:chExt cx="569913" cy="568325"/>
          </a:xfrm>
        </p:grpSpPr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2010966" y="2335109"/>
            <a:ext cx="438150" cy="440531"/>
            <a:chOff x="1157288" y="3113478"/>
            <a:chExt cx="584200" cy="587375"/>
          </a:xfrm>
        </p:grpSpPr>
        <p:sp>
          <p:nvSpPr>
            <p:cNvPr id="111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26502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 20"/>
          <p:cNvSpPr>
            <a:spLocks/>
          </p:cNvSpPr>
          <p:nvPr/>
        </p:nvSpPr>
        <p:spPr bwMode="auto">
          <a:xfrm>
            <a:off x="1944292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Freeform 24"/>
          <p:cNvSpPr>
            <a:spLocks/>
          </p:cNvSpPr>
          <p:nvPr/>
        </p:nvSpPr>
        <p:spPr bwMode="auto">
          <a:xfrm>
            <a:off x="3868342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Freeform 9"/>
          <p:cNvSpPr>
            <a:spLocks/>
          </p:cNvSpPr>
          <p:nvPr/>
        </p:nvSpPr>
        <p:spPr bwMode="auto">
          <a:xfrm>
            <a:off x="3017044" y="122544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2277000" y="139395"/>
            <a:ext cx="1977629" cy="5231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TIME’S UP!</a:t>
            </a:r>
          </a:p>
        </p:txBody>
      </p:sp>
    </p:spTree>
    <p:extLst>
      <p:ext uri="{BB962C8B-B14F-4D97-AF65-F5344CB8AC3E}">
        <p14:creationId xmlns:p14="http://schemas.microsoft.com/office/powerpoint/2010/main" val="41943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4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5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5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6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6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7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7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8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41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63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74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96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07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1800"/>
                            </p:stCondLst>
                            <p:childTnLst>
                              <p:par>
                                <p:cTn id="1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2900"/>
                            </p:stCondLst>
                            <p:childTnLst>
                              <p:par>
                                <p:cTn id="1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100"/>
                            </p:stCondLst>
                            <p:childTnLst>
                              <p:par>
                                <p:cTn id="1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6200"/>
                            </p:stCondLst>
                            <p:childTnLst>
                              <p:par>
                                <p:cTn id="1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7300"/>
                            </p:stCondLst>
                            <p:childTnLst>
                              <p:par>
                                <p:cTn id="1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38400"/>
                            </p:stCondLst>
                            <p:childTnLst>
                              <p:par>
                                <p:cTn id="14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0600"/>
                            </p:stCondLst>
                            <p:childTnLst>
                              <p:par>
                                <p:cTn id="15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1700"/>
                            </p:stCondLst>
                            <p:childTnLst>
                              <p:par>
                                <p:cTn id="15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42800"/>
                            </p:stCondLst>
                            <p:childTnLst>
                              <p:par>
                                <p:cTn id="16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43900"/>
                            </p:stCondLst>
                            <p:childTnLst>
                              <p:par>
                                <p:cTn id="16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6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6100"/>
                            </p:stCondLst>
                            <p:childTnLst>
                              <p:par>
                                <p:cTn id="17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7200"/>
                            </p:stCondLst>
                            <p:childTnLst>
                              <p:par>
                                <p:cTn id="17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8300"/>
                            </p:stCondLst>
                            <p:childTnLst>
                              <p:par>
                                <p:cTn id="18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9400"/>
                            </p:stCondLst>
                            <p:childTnLst>
                              <p:par>
                                <p:cTn id="18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8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1600"/>
                            </p:stCondLst>
                            <p:childTnLst>
                              <p:par>
                                <p:cTn id="19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52700"/>
                            </p:stCondLst>
                            <p:childTnLst>
                              <p:par>
                                <p:cTn id="19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20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54900"/>
                            </p:stCondLst>
                            <p:childTnLst>
                              <p:par>
                                <p:cTn id="20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0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7100"/>
                            </p:stCondLst>
                            <p:childTnLst>
                              <p:par>
                                <p:cTn id="2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8200"/>
                            </p:stCondLst>
                            <p:childTnLst>
                              <p:par>
                                <p:cTn id="2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9300"/>
                            </p:stCondLst>
                            <p:childTnLst>
                              <p:par>
                                <p:cTn id="2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60400"/>
                            </p:stCondLst>
                            <p:childTnLst>
                              <p:par>
                                <p:cTn id="2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2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62600"/>
                            </p:stCondLst>
                            <p:childTnLst>
                              <p:par>
                                <p:cTn id="2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4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63700"/>
                            </p:stCondLst>
                            <p:childTnLst>
                              <p:par>
                                <p:cTn id="2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64800"/>
                            </p:stCondLst>
                            <p:childTnLst>
                              <p:par>
                                <p:cTn id="2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2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65900"/>
                            </p:stCondLst>
                            <p:childTnLst>
                              <p:par>
                                <p:cTn id="2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6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4" grpId="0"/>
      <p:bldP spid="2113" grpId="0" animBg="1"/>
      <p:bldP spid="2112" grpId="0" animBg="1"/>
      <p:bldP spid="2111" grpId="0" animBg="1"/>
      <p:bldP spid="2110" grpId="0" animBg="1"/>
      <p:bldP spid="2109" grpId="0" animBg="1"/>
      <p:bldP spid="2108" grpId="0" animBg="1"/>
      <p:bldP spid="2107" grpId="0" animBg="1"/>
      <p:bldP spid="2106" grpId="0" animBg="1"/>
      <p:bldP spid="2105" grpId="0" animBg="1"/>
      <p:bldP spid="2104" grpId="0" animBg="1"/>
      <p:bldP spid="2103" grpId="0" animBg="1"/>
      <p:bldP spid="2102" grpId="0" animBg="1"/>
      <p:bldP spid="2101" grpId="0" animBg="1"/>
      <p:bldP spid="2100" grpId="0" animBg="1"/>
      <p:bldP spid="2099" grpId="0" animBg="1"/>
      <p:bldP spid="2098" grpId="0" animBg="1"/>
      <p:bldP spid="2097" grpId="0" animBg="1"/>
      <p:bldP spid="2096" grpId="0" animBg="1"/>
      <p:bldP spid="2095" grpId="0" animBg="1"/>
      <p:bldP spid="2094" grpId="0" animBg="1"/>
      <p:bldP spid="2093" grpId="0" animBg="1"/>
      <p:bldP spid="2092" grpId="0" animBg="1"/>
      <p:bldP spid="2091" grpId="0" animBg="1"/>
      <p:bldP spid="2090" grpId="0" animBg="1"/>
      <p:bldP spid="2089" grpId="0" animBg="1"/>
      <p:bldP spid="2088" grpId="0" animBg="1"/>
      <p:bldP spid="2087" grpId="0" animBg="1"/>
      <p:bldP spid="2086" grpId="0" animBg="1"/>
      <p:bldP spid="2085" grpId="0" animBg="1"/>
      <p:bldP spid="2084" grpId="0" animBg="1"/>
      <p:bldP spid="2083" grpId="0" animBg="1"/>
      <p:bldP spid="2082" grpId="0" animBg="1"/>
      <p:bldP spid="2081" grpId="0" animBg="1"/>
      <p:bldP spid="2080" grpId="0" animBg="1"/>
      <p:bldP spid="2079" grpId="0" animBg="1"/>
      <p:bldP spid="2078" grpId="0" animBg="1"/>
      <p:bldP spid="2077" grpId="0" animBg="1"/>
      <p:bldP spid="2076" grpId="0" animBg="1"/>
      <p:bldP spid="2075" grpId="0" animBg="1"/>
      <p:bldP spid="2074" grpId="0" animBg="1"/>
      <p:bldP spid="2073" grpId="0" animBg="1"/>
      <p:bldP spid="2072" grpId="0" animBg="1"/>
      <p:bldP spid="2071" grpId="0" animBg="1"/>
      <p:bldP spid="2070" grpId="0" animBg="1"/>
      <p:bldP spid="2069" grpId="0" animBg="1"/>
      <p:bldP spid="2068" grpId="0" animBg="1"/>
      <p:bldP spid="2067" grpId="0" animBg="1"/>
      <p:bldP spid="2066" grpId="0" animBg="1"/>
      <p:bldP spid="2065" grpId="0" animBg="1"/>
      <p:bldP spid="2064" grpId="0" animBg="1"/>
      <p:bldP spid="2063" grpId="0" animBg="1"/>
      <p:bldP spid="2062" grpId="0" animBg="1"/>
      <p:bldP spid="2061" grpId="0" animBg="1"/>
      <p:bldP spid="2060" grpId="0" animBg="1"/>
      <p:bldP spid="2059" grpId="0" animBg="1"/>
      <p:bldP spid="2058" grpId="0" animBg="1"/>
      <p:bldP spid="2057" grpId="0" animBg="1"/>
      <p:bldP spid="2056" grpId="0" animBg="1"/>
      <p:bldP spid="2055" grpId="0" animBg="1"/>
      <p:bldP spid="20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Rectangle 67" descr="mau gui"/>
          <p:cNvSpPr>
            <a:spLocks noChangeArrowheads="1"/>
          </p:cNvSpPr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blipFill dpi="0" rotWithShape="1">
            <a:blip r:embed="rId3">
              <a:alphaModFix amt="68000"/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14" name="Text Box 66"/>
          <p:cNvSpPr txBox="1">
            <a:spLocks noChangeArrowheads="1"/>
          </p:cNvSpPr>
          <p:nvPr/>
        </p:nvSpPr>
        <p:spPr bwMode="auto">
          <a:xfrm>
            <a:off x="6629400" y="4286250"/>
            <a:ext cx="12573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2113" name="Oval 6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</a:p>
        </p:txBody>
      </p:sp>
      <p:sp>
        <p:nvSpPr>
          <p:cNvPr id="2112" name="Oval 6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</a:p>
        </p:txBody>
      </p:sp>
      <p:sp>
        <p:nvSpPr>
          <p:cNvPr id="2111" name="Oval 6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2110" name="Oval 6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</a:p>
        </p:txBody>
      </p:sp>
      <p:sp>
        <p:nvSpPr>
          <p:cNvPr id="2109" name="Oval 6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2108" name="Oval 6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</a:p>
        </p:txBody>
      </p:sp>
      <p:sp>
        <p:nvSpPr>
          <p:cNvPr id="2107" name="Oval 5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</a:p>
        </p:txBody>
      </p:sp>
      <p:sp>
        <p:nvSpPr>
          <p:cNvPr id="2106" name="Oval 5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</a:p>
        </p:txBody>
      </p:sp>
      <p:sp>
        <p:nvSpPr>
          <p:cNvPr id="2105" name="Oval 5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</a:p>
        </p:txBody>
      </p:sp>
      <p:sp>
        <p:nvSpPr>
          <p:cNvPr id="2104" name="Oval 5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103" name="Oval 5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  <p:sp>
        <p:nvSpPr>
          <p:cNvPr id="2102" name="Oval 5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2101" name="Oval 5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2100" name="Oval 5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2099" name="Oval 5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2098" name="Oval 5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2097" name="Oval 4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</a:p>
        </p:txBody>
      </p:sp>
      <p:sp>
        <p:nvSpPr>
          <p:cNvPr id="2096" name="Oval 4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2095" name="Oval 4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</a:t>
            </a:r>
          </a:p>
        </p:txBody>
      </p:sp>
      <p:sp>
        <p:nvSpPr>
          <p:cNvPr id="2094" name="Oval 4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2093" name="Oval 4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</a:p>
        </p:txBody>
      </p:sp>
      <p:sp>
        <p:nvSpPr>
          <p:cNvPr id="2092" name="Oval 4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</a:t>
            </a:r>
          </a:p>
        </p:txBody>
      </p:sp>
      <p:sp>
        <p:nvSpPr>
          <p:cNvPr id="2091" name="Oval 4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</a:t>
            </a:r>
          </a:p>
        </p:txBody>
      </p:sp>
      <p:sp>
        <p:nvSpPr>
          <p:cNvPr id="2090" name="Oval 4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2089" name="Oval 4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2088" name="Oval 4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</a:t>
            </a:r>
          </a:p>
        </p:txBody>
      </p:sp>
      <p:sp>
        <p:nvSpPr>
          <p:cNvPr id="2087" name="Oval 3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sp>
        <p:nvSpPr>
          <p:cNvPr id="2086" name="Oval 3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</a:t>
            </a:r>
          </a:p>
        </p:txBody>
      </p:sp>
      <p:sp>
        <p:nvSpPr>
          <p:cNvPr id="2085" name="Oval 3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</a:t>
            </a:r>
          </a:p>
        </p:txBody>
      </p:sp>
      <p:sp>
        <p:nvSpPr>
          <p:cNvPr id="2084" name="Oval 3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2083" name="Oval 3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</a:p>
        </p:txBody>
      </p:sp>
      <p:sp>
        <p:nvSpPr>
          <p:cNvPr id="2082" name="Oval 3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2081" name="Oval 3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</a:t>
            </a:r>
          </a:p>
        </p:txBody>
      </p:sp>
      <p:sp>
        <p:nvSpPr>
          <p:cNvPr id="2080" name="Oval 3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</a:t>
            </a:r>
          </a:p>
        </p:txBody>
      </p:sp>
      <p:sp>
        <p:nvSpPr>
          <p:cNvPr id="2079" name="Oval 3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2078" name="Oval 3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2077" name="Oval 2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</a:t>
            </a:r>
          </a:p>
        </p:txBody>
      </p:sp>
      <p:sp>
        <p:nvSpPr>
          <p:cNvPr id="2076" name="Oval 2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</a:t>
            </a:r>
          </a:p>
        </p:txBody>
      </p:sp>
      <p:sp>
        <p:nvSpPr>
          <p:cNvPr id="2075" name="Oval 2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</a:t>
            </a:r>
          </a:p>
        </p:txBody>
      </p:sp>
      <p:sp>
        <p:nvSpPr>
          <p:cNvPr id="2074" name="Oval 2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2073" name="Oval 2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</a:t>
            </a:r>
          </a:p>
        </p:txBody>
      </p:sp>
      <p:sp>
        <p:nvSpPr>
          <p:cNvPr id="2072" name="Oval 2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2071" name="Oval 2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</a:t>
            </a:r>
          </a:p>
        </p:txBody>
      </p:sp>
      <p:sp>
        <p:nvSpPr>
          <p:cNvPr id="2070" name="Oval 2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</a:t>
            </a:r>
          </a:p>
        </p:txBody>
      </p:sp>
      <p:sp>
        <p:nvSpPr>
          <p:cNvPr id="2069" name="Oval 2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</a:t>
            </a:r>
          </a:p>
        </p:txBody>
      </p:sp>
      <p:sp>
        <p:nvSpPr>
          <p:cNvPr id="2068" name="Oval 2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</a:t>
            </a:r>
          </a:p>
        </p:txBody>
      </p:sp>
      <p:sp>
        <p:nvSpPr>
          <p:cNvPr id="2067" name="Oval 1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</a:t>
            </a:r>
          </a:p>
        </p:txBody>
      </p:sp>
      <p:sp>
        <p:nvSpPr>
          <p:cNvPr id="2066" name="Oval 1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2065" name="Oval 1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49</a:t>
            </a:r>
          </a:p>
        </p:txBody>
      </p:sp>
      <p:sp>
        <p:nvSpPr>
          <p:cNvPr id="2064" name="Oval 16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2063" name="Oval 15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51</a:t>
            </a:r>
          </a:p>
        </p:txBody>
      </p:sp>
      <p:sp>
        <p:nvSpPr>
          <p:cNvPr id="2062" name="Oval 1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</a:p>
        </p:txBody>
      </p:sp>
      <p:sp>
        <p:nvSpPr>
          <p:cNvPr id="2061" name="Oval 13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</a:t>
            </a:r>
          </a:p>
        </p:txBody>
      </p:sp>
      <p:sp>
        <p:nvSpPr>
          <p:cNvPr id="2060" name="Oval 12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2059" name="Oval 11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</a:t>
            </a:r>
          </a:p>
        </p:txBody>
      </p:sp>
      <p:sp>
        <p:nvSpPr>
          <p:cNvPr id="2058" name="Oval 10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56</a:t>
            </a:r>
          </a:p>
        </p:txBody>
      </p:sp>
      <p:sp>
        <p:nvSpPr>
          <p:cNvPr id="2057" name="Oval 9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</a:t>
            </a:r>
          </a:p>
        </p:txBody>
      </p:sp>
      <p:sp>
        <p:nvSpPr>
          <p:cNvPr id="2056" name="Oval 8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</a:t>
            </a:r>
          </a:p>
        </p:txBody>
      </p:sp>
      <p:sp>
        <p:nvSpPr>
          <p:cNvPr id="2055" name="Oval 7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59</a:t>
            </a:r>
          </a:p>
        </p:txBody>
      </p:sp>
      <p:sp>
        <p:nvSpPr>
          <p:cNvPr id="2052" name="Oval 4" descr="Blue tissue paper"/>
          <p:cNvSpPr>
            <a:spLocks noChangeArrowheads="1"/>
          </p:cNvSpPr>
          <p:nvPr/>
        </p:nvSpPr>
        <p:spPr bwMode="auto">
          <a:xfrm>
            <a:off x="6915150" y="4114800"/>
            <a:ext cx="628650" cy="5715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grpSp>
        <p:nvGrpSpPr>
          <p:cNvPr id="6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756172" y="1698124"/>
            <a:ext cx="2871788" cy="2872979"/>
            <a:chOff x="817563" y="2264166"/>
            <a:chExt cx="3829050" cy="3830638"/>
          </a:xfrm>
        </p:grpSpPr>
        <p:sp>
          <p:nvSpPr>
            <p:cNvPr id="6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Freeform 29"/>
          <p:cNvSpPr>
            <a:spLocks noEditPoints="1"/>
          </p:cNvSpPr>
          <p:nvPr/>
        </p:nvSpPr>
        <p:spPr bwMode="auto">
          <a:xfrm>
            <a:off x="1546622" y="1489765"/>
            <a:ext cx="3290888" cy="3288506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Freeform 17"/>
          <p:cNvSpPr>
            <a:spLocks/>
          </p:cNvSpPr>
          <p:nvPr/>
        </p:nvSpPr>
        <p:spPr bwMode="auto">
          <a:xfrm>
            <a:off x="1485900" y="1012325"/>
            <a:ext cx="1170385" cy="9906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Freeform 115"/>
          <p:cNvSpPr>
            <a:spLocks/>
          </p:cNvSpPr>
          <p:nvPr/>
        </p:nvSpPr>
        <p:spPr bwMode="auto">
          <a:xfrm>
            <a:off x="3727848" y="1028994"/>
            <a:ext cx="1169194" cy="98941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984897" y="1808852"/>
            <a:ext cx="425054" cy="425054"/>
            <a:chOff x="2455863" y="2411803"/>
            <a:chExt cx="566738" cy="566738"/>
          </a:xfrm>
        </p:grpSpPr>
        <p:sp>
          <p:nvSpPr>
            <p:cNvPr id="7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935016" y="2335109"/>
            <a:ext cx="439341" cy="440531"/>
            <a:chOff x="3722688" y="3113478"/>
            <a:chExt cx="585788" cy="587375"/>
          </a:xfrm>
        </p:grpSpPr>
        <p:sp>
          <p:nvSpPr>
            <p:cNvPr id="83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6502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958828" y="3438819"/>
            <a:ext cx="425054" cy="426244"/>
            <a:chOff x="3754438" y="4585091"/>
            <a:chExt cx="566738" cy="568325"/>
          </a:xfrm>
        </p:grpSpPr>
        <p:sp>
          <p:nvSpPr>
            <p:cNvPr id="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3017044" y="4000793"/>
            <a:ext cx="426244" cy="425054"/>
            <a:chOff x="2498725" y="5334391"/>
            <a:chExt cx="568325" cy="566738"/>
          </a:xfrm>
        </p:grpSpPr>
        <p:sp>
          <p:nvSpPr>
            <p:cNvPr id="97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2014538" y="3435246"/>
            <a:ext cx="427435" cy="426244"/>
            <a:chOff x="1162050" y="4580328"/>
            <a:chExt cx="569913" cy="568325"/>
          </a:xfrm>
        </p:grpSpPr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265029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2010966" y="2335109"/>
            <a:ext cx="438150" cy="440531"/>
            <a:chOff x="1157288" y="3113478"/>
            <a:chExt cx="584200" cy="587375"/>
          </a:xfrm>
        </p:grpSpPr>
        <p:sp>
          <p:nvSpPr>
            <p:cNvPr id="111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265029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75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 20"/>
          <p:cNvSpPr>
            <a:spLocks/>
          </p:cNvSpPr>
          <p:nvPr/>
        </p:nvSpPr>
        <p:spPr bwMode="auto">
          <a:xfrm>
            <a:off x="1944292" y="4221059"/>
            <a:ext cx="573881" cy="706041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Freeform 24"/>
          <p:cNvSpPr>
            <a:spLocks/>
          </p:cNvSpPr>
          <p:nvPr/>
        </p:nvSpPr>
        <p:spPr bwMode="auto">
          <a:xfrm>
            <a:off x="3868342" y="4221059"/>
            <a:ext cx="573881" cy="706041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Freeform 9"/>
          <p:cNvSpPr>
            <a:spLocks/>
          </p:cNvSpPr>
          <p:nvPr/>
        </p:nvSpPr>
        <p:spPr bwMode="auto">
          <a:xfrm>
            <a:off x="3017044" y="1225447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ounded Rectangle 119"/>
          <p:cNvSpPr/>
          <p:nvPr/>
        </p:nvSpPr>
        <p:spPr>
          <a:xfrm>
            <a:off x="2277000" y="139395"/>
            <a:ext cx="1977629" cy="5231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TIME’S UP!</a:t>
            </a:r>
          </a:p>
        </p:txBody>
      </p:sp>
    </p:spTree>
    <p:extLst>
      <p:ext uri="{BB962C8B-B14F-4D97-AF65-F5344CB8AC3E}">
        <p14:creationId xmlns:p14="http://schemas.microsoft.com/office/powerpoint/2010/main" val="324726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700"/>
                            </p:stCondLst>
                            <p:childTnLst>
                              <p:par>
                                <p:cTn id="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4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5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5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300"/>
                            </p:stCondLst>
                            <p:childTnLst>
                              <p:par>
                                <p:cTn id="6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6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7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7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800"/>
                            </p:stCondLst>
                            <p:childTnLst>
                              <p:par>
                                <p:cTn id="8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8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4100"/>
                            </p:stCondLst>
                            <p:childTnLst>
                              <p:par>
                                <p:cTn id="9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2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63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74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96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0700"/>
                            </p:stCondLst>
                            <p:childTnLst>
                              <p:par>
                                <p:cTn id="1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1800"/>
                            </p:stCondLst>
                            <p:childTnLst>
                              <p:par>
                                <p:cTn id="1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32900"/>
                            </p:stCondLst>
                            <p:childTnLst>
                              <p:par>
                                <p:cTn id="1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100"/>
                            </p:stCondLst>
                            <p:childTnLst>
                              <p:par>
                                <p:cTn id="1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6200"/>
                            </p:stCondLst>
                            <p:childTnLst>
                              <p:par>
                                <p:cTn id="1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37300"/>
                            </p:stCondLst>
                            <p:childTnLst>
                              <p:par>
                                <p:cTn id="1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38400"/>
                            </p:stCondLst>
                            <p:childTnLst>
                              <p:par>
                                <p:cTn id="14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4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40600"/>
                            </p:stCondLst>
                            <p:childTnLst>
                              <p:par>
                                <p:cTn id="15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4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1700"/>
                            </p:stCondLst>
                            <p:childTnLst>
                              <p:par>
                                <p:cTn id="15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42800"/>
                            </p:stCondLst>
                            <p:childTnLst>
                              <p:par>
                                <p:cTn id="16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43900"/>
                            </p:stCondLst>
                            <p:childTnLst>
                              <p:par>
                                <p:cTn id="16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6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46100"/>
                            </p:stCondLst>
                            <p:childTnLst>
                              <p:par>
                                <p:cTn id="17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47200"/>
                            </p:stCondLst>
                            <p:childTnLst>
                              <p:par>
                                <p:cTn id="17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48300"/>
                            </p:stCondLst>
                            <p:childTnLst>
                              <p:par>
                                <p:cTn id="18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49400"/>
                            </p:stCondLst>
                            <p:childTnLst>
                              <p:par>
                                <p:cTn id="18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8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51600"/>
                            </p:stCondLst>
                            <p:childTnLst>
                              <p:par>
                                <p:cTn id="19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52700"/>
                            </p:stCondLst>
                            <p:childTnLst>
                              <p:par>
                                <p:cTn id="19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53800"/>
                            </p:stCondLst>
                            <p:childTnLst>
                              <p:par>
                                <p:cTn id="20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54900"/>
                            </p:stCondLst>
                            <p:childTnLst>
                              <p:par>
                                <p:cTn id="20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20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57100"/>
                            </p:stCondLst>
                            <p:childTnLst>
                              <p:par>
                                <p:cTn id="21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4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58200"/>
                            </p:stCondLst>
                            <p:childTnLst>
                              <p:par>
                                <p:cTn id="21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59300"/>
                            </p:stCondLst>
                            <p:childTnLst>
                              <p:par>
                                <p:cTn id="22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2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60400"/>
                            </p:stCondLst>
                            <p:childTnLst>
                              <p:par>
                                <p:cTn id="225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6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229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62600"/>
                            </p:stCondLst>
                            <p:childTnLst>
                              <p:par>
                                <p:cTn id="233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4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63700"/>
                            </p:stCondLst>
                            <p:childTnLst>
                              <p:par>
                                <p:cTn id="237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8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64800"/>
                            </p:stCondLst>
                            <p:childTnLst>
                              <p:par>
                                <p:cTn id="241" presetID="9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2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65900"/>
                            </p:stCondLst>
                            <p:childTnLst>
                              <p:par>
                                <p:cTn id="2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6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4" grpId="0"/>
      <p:bldP spid="2113" grpId="0" animBg="1"/>
      <p:bldP spid="2112" grpId="0" animBg="1"/>
      <p:bldP spid="2111" grpId="0" animBg="1"/>
      <p:bldP spid="2110" grpId="0" animBg="1"/>
      <p:bldP spid="2109" grpId="0" animBg="1"/>
      <p:bldP spid="2108" grpId="0" animBg="1"/>
      <p:bldP spid="2107" grpId="0" animBg="1"/>
      <p:bldP spid="2106" grpId="0" animBg="1"/>
      <p:bldP spid="2105" grpId="0" animBg="1"/>
      <p:bldP spid="2104" grpId="0" animBg="1"/>
      <p:bldP spid="2103" grpId="0" animBg="1"/>
      <p:bldP spid="2102" grpId="0" animBg="1"/>
      <p:bldP spid="2101" grpId="0" animBg="1"/>
      <p:bldP spid="2100" grpId="0" animBg="1"/>
      <p:bldP spid="2099" grpId="0" animBg="1"/>
      <p:bldP spid="2098" grpId="0" animBg="1"/>
      <p:bldP spid="2097" grpId="0" animBg="1"/>
      <p:bldP spid="2096" grpId="0" animBg="1"/>
      <p:bldP spid="2095" grpId="0" animBg="1"/>
      <p:bldP spid="2094" grpId="0" animBg="1"/>
      <p:bldP spid="2093" grpId="0" animBg="1"/>
      <p:bldP spid="2092" grpId="0" animBg="1"/>
      <p:bldP spid="2091" grpId="0" animBg="1"/>
      <p:bldP spid="2090" grpId="0" animBg="1"/>
      <p:bldP spid="2089" grpId="0" animBg="1"/>
      <p:bldP spid="2088" grpId="0" animBg="1"/>
      <p:bldP spid="2087" grpId="0" animBg="1"/>
      <p:bldP spid="2086" grpId="0" animBg="1"/>
      <p:bldP spid="2085" grpId="0" animBg="1"/>
      <p:bldP spid="2084" grpId="0" animBg="1"/>
      <p:bldP spid="2083" grpId="0" animBg="1"/>
      <p:bldP spid="2082" grpId="0" animBg="1"/>
      <p:bldP spid="2081" grpId="0" animBg="1"/>
      <p:bldP spid="2080" grpId="0" animBg="1"/>
      <p:bldP spid="2079" grpId="0" animBg="1"/>
      <p:bldP spid="2078" grpId="0" animBg="1"/>
      <p:bldP spid="2077" grpId="0" animBg="1"/>
      <p:bldP spid="2076" grpId="0" animBg="1"/>
      <p:bldP spid="2075" grpId="0" animBg="1"/>
      <p:bldP spid="2074" grpId="0" animBg="1"/>
      <p:bldP spid="2073" grpId="0" animBg="1"/>
      <p:bldP spid="2072" grpId="0" animBg="1"/>
      <p:bldP spid="2071" grpId="0" animBg="1"/>
      <p:bldP spid="2070" grpId="0" animBg="1"/>
      <p:bldP spid="2069" grpId="0" animBg="1"/>
      <p:bldP spid="2068" grpId="0" animBg="1"/>
      <p:bldP spid="2067" grpId="0" animBg="1"/>
      <p:bldP spid="2066" grpId="0" animBg="1"/>
      <p:bldP spid="2065" grpId="0" animBg="1"/>
      <p:bldP spid="2064" grpId="0" animBg="1"/>
      <p:bldP spid="2063" grpId="0" animBg="1"/>
      <p:bldP spid="2062" grpId="0" animBg="1"/>
      <p:bldP spid="2061" grpId="0" animBg="1"/>
      <p:bldP spid="2060" grpId="0" animBg="1"/>
      <p:bldP spid="2059" grpId="0" animBg="1"/>
      <p:bldP spid="2058" grpId="0" animBg="1"/>
      <p:bldP spid="2057" grpId="0" animBg="1"/>
      <p:bldP spid="2056" grpId="0" animBg="1"/>
      <p:bldP spid="2055" grpId="0" animBg="1"/>
      <p:bldP spid="20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36E9201-BC85-C994-FAC2-346EC9C3F715}"/>
              </a:ext>
            </a:extLst>
          </p:cNvPr>
          <p:cNvGrpSpPr/>
          <p:nvPr/>
        </p:nvGrpSpPr>
        <p:grpSpPr>
          <a:xfrm>
            <a:off x="253057" y="509184"/>
            <a:ext cx="8595077" cy="4424766"/>
            <a:chOff x="488551" y="3116995"/>
            <a:chExt cx="15299535" cy="61711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B7A139-4D79-1ABF-11B9-9322F67E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551" y="3116995"/>
              <a:ext cx="15299535" cy="4895851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395290" y="4008357"/>
              <a:ext cx="13959950" cy="5279788"/>
            </a:xfrm>
            <a:prstGeom prst="rect">
              <a:avLst/>
            </a:prstGeom>
            <a:solidFill>
              <a:srgbClr val="DDEDD8"/>
            </a:solidFill>
          </p:spPr>
          <p:txBody>
            <a:bodyPr wrap="square">
              <a:spAutoFit/>
            </a:bodyPr>
            <a:lstStyle/>
            <a:p>
              <a:pPr algn="just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Tim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máy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bơm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co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bóp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bơm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cảm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nhịp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mạch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Tim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trẻ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đập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70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120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phút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nhịp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máu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cung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cấp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ô-xi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dinh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dưỡng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nuôi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khí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các-bô-níc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6720031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n Động Khởi Động (Chicken Dance) - Bùi Khá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57150"/>
            <a:ext cx="8991599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0" y="1581764"/>
            <a:ext cx="3186931" cy="3489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2034E-914D-41E5-A402-597B7073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99" y="-193564"/>
            <a:ext cx="6598772" cy="645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ECD916-DCC3-4B6B-867E-92AF3A7EEA90}"/>
              </a:ext>
            </a:extLst>
          </p:cNvPr>
          <p:cNvSpPr txBox="1"/>
          <p:nvPr/>
        </p:nvSpPr>
        <p:spPr>
          <a:xfrm>
            <a:off x="3066525" y="1641606"/>
            <a:ext cx="36105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>
                <a:solidFill>
                  <a:prstClr val="white"/>
                </a:solidFill>
                <a:latin typeface="UTM Avo" panose="02040603050506020204" pitchFamily="18" charset="0"/>
              </a:rPr>
              <a:t>HOẠT ĐỘNG KẾT NỐI</a:t>
            </a:r>
          </a:p>
        </p:txBody>
      </p:sp>
    </p:spTree>
    <p:extLst>
      <p:ext uri="{BB962C8B-B14F-4D97-AF65-F5344CB8AC3E}">
        <p14:creationId xmlns:p14="http://schemas.microsoft.com/office/powerpoint/2010/main" val="2341772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0F86C4-7C78-C7C0-EB35-2C652C88C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0" t="24466"/>
          <a:stretch/>
        </p:blipFill>
        <p:spPr>
          <a:xfrm>
            <a:off x="1575429" y="1801870"/>
            <a:ext cx="4983874" cy="32844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6AA6B-EEEC-F0F2-A219-81392C16C97D}"/>
              </a:ext>
            </a:extLst>
          </p:cNvPr>
          <p:cNvGrpSpPr/>
          <p:nvPr/>
        </p:nvGrpSpPr>
        <p:grpSpPr>
          <a:xfrm>
            <a:off x="228600" y="742950"/>
            <a:ext cx="7320194" cy="900759"/>
            <a:chOff x="1338140" y="2382807"/>
            <a:chExt cx="13030200" cy="16033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C8D0F8-7923-6A2B-CEAE-DDE900A15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719" b="79075"/>
            <a:stretch/>
          </p:blipFill>
          <p:spPr>
            <a:xfrm>
              <a:off x="1338140" y="2382807"/>
              <a:ext cx="1161379" cy="13859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5B6C83-DBDF-EE37-5724-D6D26EB457FA}"/>
                </a:ext>
              </a:extLst>
            </p:cNvPr>
            <p:cNvSpPr/>
            <p:nvPr/>
          </p:nvSpPr>
          <p:spPr>
            <a:xfrm>
              <a:off x="2252540" y="2452202"/>
              <a:ext cx="12115800" cy="1533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Nhịp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tim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just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vận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C99F09E-6876-1F50-0881-84D507AFEADD}"/>
              </a:ext>
            </a:extLst>
          </p:cNvPr>
          <p:cNvSpPr/>
          <p:nvPr/>
        </p:nvSpPr>
        <p:spPr>
          <a:xfrm>
            <a:off x="6787903" y="1657350"/>
            <a:ext cx="1975097" cy="990600"/>
          </a:xfrm>
          <a:prstGeom prst="wedgeEllipseCallout">
            <a:avLst>
              <a:gd name="adj1" fmla="val -52216"/>
              <a:gd name="adj2" fmla="val 91067"/>
            </a:avLst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91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75B95-9B8C-AE9C-07DB-B98ECFA0F2E1}"/>
              </a:ext>
            </a:extLst>
          </p:cNvPr>
          <p:cNvSpPr txBox="1"/>
          <p:nvPr/>
        </p:nvSpPr>
        <p:spPr>
          <a:xfrm>
            <a:off x="6400800" y="1815364"/>
            <a:ext cx="2590800" cy="68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1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</a:p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1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92997"/>
            <a:ext cx="2667000" cy="14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421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451" y="386298"/>
            <a:ext cx="7842516" cy="4247317"/>
          </a:xfrm>
          <a:prstGeom prst="rect">
            <a:avLst/>
          </a:prstGeom>
          <a:solidFill>
            <a:srgbClr val="DDEDD8"/>
          </a:solidFill>
        </p:spPr>
        <p:txBody>
          <a:bodyPr wrap="square">
            <a:spAutoFit/>
          </a:bodyPr>
          <a:lstStyle/>
          <a:p>
            <a:pPr marR="0" lvl="0" algn="just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), ta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đập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đủ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ô-xi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R="0" lvl="0" algn="just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ô-xi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noProof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64804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AFF"/>
              </a:clrFrom>
              <a:clrTo>
                <a:srgbClr val="FDFA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02" b="93291" l="15741" r="99383">
                        <a14:foregroundMark x1="52160" y1="32588" x2="55247" y2="38339"/>
                        <a14:foregroundMark x1="19136" y1="35783" x2="30864" y2="38978"/>
                        <a14:foregroundMark x1="67901" y1="92013" x2="80556" y2="92013"/>
                        <a14:foregroundMark x1="82716" y1="92013" x2="89815" y2="87540"/>
                        <a14:foregroundMark x1="22840" y1="68051" x2="28704" y2="67412"/>
                        <a14:foregroundMark x1="47840" y1="63578" x2="70062" y2="63578"/>
                        <a14:foregroundMark x1="70679" y1="63259" x2="83642" y2="66454"/>
                        <a14:backgroundMark x1="49383" y1="59425" x2="53704" y2="594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169" t="11883" b="6483"/>
          <a:stretch/>
        </p:blipFill>
        <p:spPr>
          <a:xfrm>
            <a:off x="3904176" y="2427800"/>
            <a:ext cx="1125024" cy="10583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F30E8C-B4FF-402E-A51D-D87BD8C99993}"/>
              </a:ext>
            </a:extLst>
          </p:cNvPr>
          <p:cNvSpPr txBox="1"/>
          <p:nvPr/>
        </p:nvSpPr>
        <p:spPr>
          <a:xfrm>
            <a:off x="0" y="1221998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SỨC KHỎE VÀ HẠNH PHÚC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LUÔN CHĂM NGOAN HỌC GIỎI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2343150"/>
            <a:ext cx="1542422" cy="1810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887" y="133350"/>
            <a:ext cx="1207113" cy="71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05647" y="313320"/>
            <a:ext cx="7734300" cy="1275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RUNG CHUÔNG VÀNG</a:t>
            </a:r>
          </a:p>
        </p:txBody>
      </p:sp>
      <p:pic>
        <p:nvPicPr>
          <p:cNvPr id="21" name="Picture 6" descr="mickey_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14450"/>
            <a:ext cx="2933700" cy="401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original_4_w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23028"/>
            <a:ext cx="2819400" cy="21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0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86702" y="994173"/>
            <a:ext cx="5600700" cy="8001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6387" name="Group 51"/>
          <p:cNvGrpSpPr>
            <a:grpSpLocks/>
          </p:cNvGrpSpPr>
          <p:nvPr/>
        </p:nvGrpSpPr>
        <p:grpSpPr bwMode="auto">
          <a:xfrm>
            <a:off x="1140619" y="-3572"/>
            <a:ext cx="240507" cy="51435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643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/>
              <a:endParaRPr 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90C22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524126" y="2075500"/>
            <a:ext cx="4171950" cy="5143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tụy</a:t>
            </a:r>
            <a:endParaRPr lang="en-US" sz="2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6" y="220384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17" y="203716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39466" y="209192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594248" y="217646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493170" y="2856788"/>
            <a:ext cx="4183857" cy="45839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8" y="294679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29" y="278011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25179" y="283487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579960" y="291941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531746" y="3577829"/>
            <a:ext cx="4183857" cy="46791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8" y="368974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29" y="352306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25179" y="357782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579960" y="366236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531746" y="4330304"/>
            <a:ext cx="4183857" cy="46791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8" y="4432698"/>
            <a:ext cx="445295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29" y="426601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425179" y="432077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579960" y="440531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471613" y="1028700"/>
            <a:ext cx="585788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1</a:t>
            </a:r>
          </a:p>
        </p:txBody>
      </p:sp>
      <p:pic>
        <p:nvPicPr>
          <p:cNvPr id="164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8" y="556023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WordArt 30"/>
          <p:cNvSpPr>
            <a:spLocks noChangeArrowheads="1" noChangeShapeType="1" noTextEdit="1"/>
          </p:cNvSpPr>
          <p:nvPr/>
        </p:nvSpPr>
        <p:spPr bwMode="auto">
          <a:xfrm>
            <a:off x="2671763" y="20241"/>
            <a:ext cx="448032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</a:t>
            </a:r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chu«ng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vµng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  <p:sp>
        <p:nvSpPr>
          <p:cNvPr id="8224" name="WordArt 32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8225" name="WordArt 33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226" name="WordArt 34"/>
          <p:cNvSpPr>
            <a:spLocks noChangeArrowheads="1" noChangeShapeType="1" noTextEdit="1"/>
          </p:cNvSpPr>
          <p:nvPr/>
        </p:nvSpPr>
        <p:spPr bwMode="auto">
          <a:xfrm>
            <a:off x="7040166" y="331470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8227" name="WordArt 35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228" name="WordArt 36"/>
          <p:cNvSpPr>
            <a:spLocks noChangeArrowheads="1" noChangeShapeType="1" noTextEdit="1"/>
          </p:cNvSpPr>
          <p:nvPr/>
        </p:nvSpPr>
        <p:spPr bwMode="auto">
          <a:xfrm>
            <a:off x="7072313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8229" name="WordArt 37"/>
          <p:cNvSpPr>
            <a:spLocks noChangeArrowheads="1" noChangeShapeType="1" noTextEdit="1"/>
          </p:cNvSpPr>
          <p:nvPr/>
        </p:nvSpPr>
        <p:spPr bwMode="auto">
          <a:xfrm>
            <a:off x="7047310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8230" name="WordArt 38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8231" name="WordArt 39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8232" name="WordArt 40"/>
          <p:cNvSpPr>
            <a:spLocks noChangeArrowheads="1" noChangeShapeType="1" noTextEdit="1"/>
          </p:cNvSpPr>
          <p:nvPr/>
        </p:nvSpPr>
        <p:spPr bwMode="auto">
          <a:xfrm>
            <a:off x="7040166" y="332541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8233" name="WordArt 41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8234" name="WordArt 42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8235" name="WordArt 43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8236" name="WordArt 44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8237" name="WordArt 45"/>
          <p:cNvSpPr>
            <a:spLocks noChangeArrowheads="1" noChangeShapeType="1" noTextEdit="1"/>
          </p:cNvSpPr>
          <p:nvPr/>
        </p:nvSpPr>
        <p:spPr bwMode="auto">
          <a:xfrm>
            <a:off x="7029450" y="332184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8238" name="WordArt 46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8239" name="WordArt 47"/>
          <p:cNvSpPr>
            <a:spLocks noChangeArrowheads="1" noChangeShapeType="1" noTextEdit="1"/>
          </p:cNvSpPr>
          <p:nvPr/>
        </p:nvSpPr>
        <p:spPr bwMode="auto">
          <a:xfrm>
            <a:off x="7036594" y="333613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25" name="Group 48"/>
          <p:cNvGrpSpPr>
            <a:grpSpLocks/>
          </p:cNvGrpSpPr>
          <p:nvPr/>
        </p:nvGrpSpPr>
        <p:grpSpPr bwMode="auto">
          <a:xfrm>
            <a:off x="6686550" y="2857500"/>
            <a:ext cx="1314450" cy="1314450"/>
            <a:chOff x="4320" y="2928"/>
            <a:chExt cx="1104" cy="1104"/>
          </a:xfrm>
        </p:grpSpPr>
        <p:sp>
          <p:nvSpPr>
            <p:cNvPr id="16429" name="AutoShape 49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57200" eaLnBrk="1" hangingPunct="1"/>
              <a:endParaRPr 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6430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200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7162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8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7" grpId="0" animBg="1"/>
      <p:bldP spid="8" grpId="0" animBg="1"/>
      <p:bldP spid="13" grpId="0" animBg="1"/>
      <p:bldP spid="15" grpId="0" animBg="1"/>
      <p:bldP spid="16" grpId="0" animBg="1"/>
      <p:bldP spid="16" grpId="1" animBg="1"/>
      <p:bldP spid="19" grpId="0" animBg="1"/>
      <p:bldP spid="20" grpId="0" animBg="1"/>
      <p:bldP spid="8220" grpId="0" animBg="1"/>
      <p:bldP spid="8224" grpId="0" animBg="1"/>
      <p:bldP spid="8224" grpId="1" animBg="1"/>
      <p:bldP spid="8225" grpId="0" animBg="1"/>
      <p:bldP spid="8225" grpId="1" animBg="1"/>
      <p:bldP spid="8226" grpId="0" animBg="1"/>
      <p:bldP spid="8226" grpId="1" animBg="1"/>
      <p:bldP spid="8227" grpId="0" animBg="1"/>
      <p:bldP spid="8227" grpId="1" animBg="1"/>
      <p:bldP spid="8228" grpId="0" animBg="1"/>
      <p:bldP spid="8228" grpId="1" animBg="1"/>
      <p:bldP spid="8229" grpId="0" animBg="1"/>
      <p:bldP spid="8229" grpId="1" animBg="1"/>
      <p:bldP spid="8230" grpId="0" animBg="1"/>
      <p:bldP spid="8230" grpId="1" animBg="1"/>
      <p:bldP spid="8231" grpId="0" animBg="1"/>
      <p:bldP spid="8231" grpId="1" animBg="1"/>
      <p:bldP spid="8232" grpId="0" animBg="1"/>
      <p:bldP spid="8232" grpId="1" animBg="1"/>
      <p:bldP spid="8233" grpId="0" animBg="1"/>
      <p:bldP spid="8233" grpId="1" animBg="1"/>
      <p:bldP spid="8234" grpId="0" animBg="1"/>
      <p:bldP spid="8234" grpId="1" animBg="1"/>
      <p:bldP spid="8235" grpId="0" animBg="1"/>
      <p:bldP spid="8235" grpId="1" animBg="1"/>
      <p:bldP spid="8236" grpId="0" animBg="1"/>
      <p:bldP spid="8236" grpId="1" animBg="1"/>
      <p:bldP spid="8237" grpId="0" animBg="1"/>
      <p:bldP spid="8237" grpId="1" animBg="1"/>
      <p:bldP spid="8238" grpId="0" animBg="1"/>
      <p:bldP spid="8238" grpId="1" animBg="1"/>
      <p:bldP spid="8239" grpId="0" animBg="1"/>
      <p:bldP spid="82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59654" y="996169"/>
            <a:ext cx="4857750" cy="10287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eaLnBrk="1" hangingPunct="1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457200" eaLnBrk="1" hangingPunct="1"/>
            <a:endParaRPr lang="en-US" sz="2100" dirty="0">
              <a:solidFill>
                <a:prstClr val="white"/>
              </a:solidFill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69927" y="13189"/>
            <a:ext cx="240507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38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/>
              <a:endParaRPr 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90C22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441493" y="2017515"/>
            <a:ext cx="6281506" cy="64650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8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" y="2227120"/>
            <a:ext cx="404813" cy="2392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9" y="2064490"/>
            <a:ext cx="1022855" cy="5466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3388" y="209192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583623" y="2176463"/>
            <a:ext cx="313893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58758"/>
            <a:ext cx="404813" cy="2392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434757" y="2819878"/>
            <a:ext cx="644723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2" y="2807440"/>
            <a:ext cx="1022855" cy="5466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9100" y="283487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69335" y="2919413"/>
            <a:ext cx="313893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441493" y="3469011"/>
            <a:ext cx="7189861" cy="89099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/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01708"/>
            <a:ext cx="404813" cy="2392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2" y="3550390"/>
            <a:ext cx="1022855" cy="5466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9100" y="357782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569335" y="3662363"/>
            <a:ext cx="313893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1434650" y="4430738"/>
            <a:ext cx="4907757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1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44658"/>
            <a:ext cx="404813" cy="23920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2" y="4293340"/>
            <a:ext cx="1022855" cy="54660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9100" y="432077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569335" y="4405313"/>
            <a:ext cx="313893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83228" y="1171192"/>
            <a:ext cx="506016" cy="442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2</a:t>
            </a:r>
          </a:p>
        </p:txBody>
      </p:sp>
      <p:pic>
        <p:nvPicPr>
          <p:cNvPr id="14361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577454"/>
            <a:ext cx="6858001" cy="7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2" name="WordArt 30"/>
          <p:cNvSpPr>
            <a:spLocks noChangeArrowheads="1" noChangeShapeType="1" noTextEdit="1"/>
          </p:cNvSpPr>
          <p:nvPr/>
        </p:nvSpPr>
        <p:spPr bwMode="auto">
          <a:xfrm>
            <a:off x="2209800" y="45243"/>
            <a:ext cx="448032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</a:t>
            </a:r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chu«ng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  <a:r>
              <a:rPr lang="en-US" sz="27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vµng</a:t>
            </a:r>
            <a:r>
              <a:rPr lang="en-US" sz="27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7999811" y="2465375"/>
            <a:ext cx="1314450" cy="1314450"/>
            <a:chOff x="4320" y="2928"/>
            <a:chExt cx="1104" cy="1104"/>
          </a:xfrm>
        </p:grpSpPr>
        <p:sp>
          <p:nvSpPr>
            <p:cNvPr id="14381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57200" eaLnBrk="1" hangingPunct="1"/>
              <a:endParaRPr 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438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200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115175" y="2511029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147323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122319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7115175" y="252174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7104460" y="2518173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7111604" y="253246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7090172" y="2531508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14380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 eaLnBrk="1" hangingPunct="1"/>
            <a:endParaRPr lang="en-US" dirty="0">
              <a:solidFill>
                <a:srgbClr val="2C3C4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044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2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20" grpId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439591" y="709613"/>
            <a:ext cx="5004197" cy="119538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1290638" y="10716"/>
            <a:ext cx="240507" cy="51435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eaLnBrk="0" hangingPunct="0">
                <a:defRPr/>
              </a:pPr>
              <a:endParaRPr lang="en-US" sz="15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540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/>
              <a:endParaRPr lang="en-US" sz="1500">
                <a:solidFill>
                  <a:prstClr val="blac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7200" eaLnBrk="0" hangingPunct="0">
                <a:defRPr/>
              </a:pPr>
              <a:endParaRPr lang="en-US" sz="1500">
                <a:solidFill>
                  <a:prstClr val="black"/>
                </a:solidFill>
                <a:effectLst>
                  <a:glow rad="101600">
                    <a:srgbClr val="90C22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668430" y="2095500"/>
            <a:ext cx="3773091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nuốt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17" y="220384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67" y="203716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610916" y="209192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765698" y="217646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86050" y="2834879"/>
            <a:ext cx="3783807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9" y="29467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278011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96629" y="283487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751410" y="291941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686050" y="3596284"/>
            <a:ext cx="3783807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endParaRPr lang="en-US" sz="2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9" y="368974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352306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96629" y="357782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751410" y="366236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2694385" y="4320779"/>
            <a:ext cx="3783807" cy="5048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457200">
              <a:defRPr/>
            </a:pP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Arial" pitchFamily="34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29" y="4432698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79" y="4266010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596629" y="4320779"/>
            <a:ext cx="613172" cy="459582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/>
            <a:endParaRPr lang="en-US" sz="1500">
              <a:solidFill>
                <a:prstClr val="black"/>
              </a:solidFill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1751410" y="4405313"/>
            <a:ext cx="345282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457200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1714500" y="800100"/>
            <a:ext cx="51435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3</a:t>
            </a:r>
          </a:p>
        </p:txBody>
      </p:sp>
      <p:pic>
        <p:nvPicPr>
          <p:cNvPr id="153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28" y="566738"/>
            <a:ext cx="6858001" cy="7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WordArt 30"/>
          <p:cNvSpPr>
            <a:spLocks noChangeArrowheads="1" noChangeShapeType="1" noTextEdit="1"/>
          </p:cNvSpPr>
          <p:nvPr/>
        </p:nvSpPr>
        <p:spPr bwMode="auto">
          <a:xfrm>
            <a:off x="2371726" y="20241"/>
            <a:ext cx="4480323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rung chu«ng vµng </a:t>
            </a:r>
          </a:p>
        </p:txBody>
      </p:sp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6954441" y="22288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6986588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6961585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6954441" y="2239566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sp>
        <p:nvSpPr>
          <p:cNvPr id="7212" name="WordArt 44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7213" name="WordArt 45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12</a:t>
            </a:r>
          </a:p>
        </p:txBody>
      </p:sp>
      <p:sp>
        <p:nvSpPr>
          <p:cNvPr id="7214" name="WordArt 46"/>
          <p:cNvSpPr>
            <a:spLocks noChangeArrowheads="1" noChangeShapeType="1" noTextEdit="1"/>
          </p:cNvSpPr>
          <p:nvPr/>
        </p:nvSpPr>
        <p:spPr bwMode="auto">
          <a:xfrm>
            <a:off x="6943725" y="2235994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7215" name="WordArt 47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14</a:t>
            </a:r>
          </a:p>
        </p:txBody>
      </p:sp>
      <p:sp>
        <p:nvSpPr>
          <p:cNvPr id="7216" name="WordArt 48"/>
          <p:cNvSpPr>
            <a:spLocks noChangeArrowheads="1" noChangeShapeType="1" noTextEdit="1"/>
          </p:cNvSpPr>
          <p:nvPr/>
        </p:nvSpPr>
        <p:spPr bwMode="auto">
          <a:xfrm>
            <a:off x="6950869" y="2250282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grpSp>
        <p:nvGrpSpPr>
          <p:cNvPr id="25" name="Group 49"/>
          <p:cNvGrpSpPr>
            <a:grpSpLocks/>
          </p:cNvGrpSpPr>
          <p:nvPr/>
        </p:nvGrpSpPr>
        <p:grpSpPr bwMode="auto">
          <a:xfrm>
            <a:off x="6547248" y="1943100"/>
            <a:ext cx="1314450" cy="1314450"/>
            <a:chOff x="4320" y="2928"/>
            <a:chExt cx="1104" cy="1104"/>
          </a:xfrm>
        </p:grpSpPr>
        <p:sp>
          <p:nvSpPr>
            <p:cNvPr id="1540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457200" eaLnBrk="1" hangingPunct="1"/>
              <a:endParaRPr lang="en-US" sz="45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1540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457200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3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7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4" grpId="0" animBg="1"/>
      <p:bldP spid="4" grpId="1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  <p:bldP spid="7212" grpId="0" animBg="1"/>
      <p:bldP spid="7212" grpId="1" animBg="1"/>
      <p:bldP spid="7213" grpId="0" animBg="1"/>
      <p:bldP spid="7213" grpId="1" animBg="1"/>
      <p:bldP spid="7214" grpId="0" animBg="1"/>
      <p:bldP spid="7214" grpId="1" animBg="1"/>
      <p:bldP spid="7215" grpId="0" animBg="1"/>
      <p:bldP spid="7215" grpId="1" animBg="1"/>
      <p:bldP spid="7216" grpId="0" animBg="1"/>
      <p:bldP spid="72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mickey_mou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42950"/>
            <a:ext cx="36004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3886200" y="0"/>
            <a:ext cx="5105400" cy="2171700"/>
            <a:chOff x="2304" y="0"/>
            <a:chExt cx="3456" cy="1824"/>
          </a:xfrm>
        </p:grpSpPr>
        <p:sp>
          <p:nvSpPr>
            <p:cNvPr id="93188" name="AutoShape 4"/>
            <p:cNvSpPr>
              <a:spLocks noChangeArrowheads="1"/>
            </p:cNvSpPr>
            <p:nvPr/>
          </p:nvSpPr>
          <p:spPr bwMode="auto">
            <a:xfrm>
              <a:off x="2304" y="0"/>
              <a:ext cx="3456" cy="1824"/>
            </a:xfrm>
            <a:prstGeom prst="cloudCallout">
              <a:avLst>
                <a:gd name="adj1" fmla="val -71819"/>
                <a:gd name="adj2" fmla="val 52958"/>
              </a:avLst>
            </a:prstGeom>
            <a:gradFill rotWithShape="1">
              <a:gsLst>
                <a:gs pos="0">
                  <a:srgbClr val="66FFFF"/>
                </a:gs>
                <a:gs pos="50000">
                  <a:schemeClr val="bg1"/>
                </a:gs>
                <a:gs pos="100000">
                  <a:srgbClr val="66FFFF"/>
                </a:gs>
              </a:gsLst>
              <a:lin ang="5400000" scaled="1"/>
            </a:gradFill>
            <a:ln w="9525">
              <a:solidFill>
                <a:srgbClr val="D6009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30726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88" y="576"/>
              <a:ext cx="2813" cy="67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Chúc</a:t>
              </a:r>
              <a:r>
                <a:rPr lang="en-US" sz="3600" b="1" kern="10" dirty="0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mừng</a:t>
              </a:r>
              <a:r>
                <a:rPr lang="en-US" sz="3600" b="1" kern="10" dirty="0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các</a:t>
              </a:r>
              <a:r>
                <a:rPr lang="en-US" sz="3600" b="1" kern="10" dirty="0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bạn</a:t>
              </a:r>
              <a:r>
                <a:rPr lang="en-US" sz="3600" b="1" kern="10" dirty="0">
                  <a:ln w="9525">
                    <a:solidFill>
                      <a:srgbClr val="990033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"/>
                  <a:cs typeface="Arial"/>
                </a:rPr>
                <a:t>  !</a:t>
              </a:r>
            </a:p>
          </p:txBody>
        </p:sp>
      </p:grpSp>
      <p:pic>
        <p:nvPicPr>
          <p:cNvPr id="80898" name="Picture 2" descr="blumen-pflanzen085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200400" y="2419351"/>
            <a:ext cx="2971800" cy="220384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2" descr="qwasb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6695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25295" y="386715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94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2362200" y="442496"/>
            <a:ext cx="4309193" cy="908017"/>
            <a:chOff x="4073923" y="842809"/>
            <a:chExt cx="7541086" cy="1616297"/>
          </a:xfrm>
        </p:grpSpPr>
        <p:grpSp>
          <p:nvGrpSpPr>
            <p:cNvPr id="27" name="Group 26"/>
            <p:cNvGrpSpPr/>
            <p:nvPr/>
          </p:nvGrpSpPr>
          <p:grpSpPr>
            <a:xfrm>
              <a:off x="4073923" y="842809"/>
              <a:ext cx="7541086" cy="1616297"/>
              <a:chOff x="4073923" y="842809"/>
              <a:chExt cx="7541086" cy="1616297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073923" y="842809"/>
                <a:ext cx="7541086" cy="780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371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5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Thứ</a:t>
                </a:r>
                <a:r>
                  <a:rPr lang="en-US" sz="225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25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hai</a:t>
                </a:r>
                <a:r>
                  <a:rPr lang="en-US" sz="225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</a:t>
                </a:r>
                <a:r>
                  <a:rPr lang="en-US" sz="225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ngày</a:t>
                </a:r>
                <a:r>
                  <a:rPr lang="en-US" sz="225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4 </a:t>
                </a:r>
                <a:r>
                  <a:rPr lang="en-US" sz="225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tháng</a:t>
                </a:r>
                <a:r>
                  <a:rPr lang="en-US" sz="225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3 </a:t>
                </a:r>
                <a:r>
                  <a:rPr lang="en-US" sz="225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năm</a:t>
                </a:r>
                <a:r>
                  <a:rPr lang="en-US" sz="225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007373" y="1678417"/>
                <a:ext cx="5652476" cy="780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371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50" b="1" dirty="0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140723" y="2259277"/>
              <a:ext cx="519836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883775" y="1985745"/>
            <a:ext cx="685052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bộ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phận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chính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cơ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quan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tuần</a:t>
            </a:r>
            <a:r>
              <a:rPr lang="en-US" sz="225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5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hoàn</a:t>
            </a:r>
            <a:endParaRPr lang="en-US" sz="225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057400" y="1409987"/>
            <a:ext cx="4817259" cy="38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710" eaLnBrk="1" fontAlgn="base" hangingPunct="1"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16: CƠ QUAN TUẦN HOÀN (</a:t>
            </a:r>
            <a:r>
              <a:rPr lang="en-US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399DF66-D1E5-4E21-8A2E-B0B1E01AA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9101" y="2724150"/>
            <a:ext cx="647700" cy="5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35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133350"/>
            <a:ext cx="85814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chính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tuần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hoàn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sơ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: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3230F-6353-F828-5F70-8439E5EFB500}"/>
              </a:ext>
            </a:extLst>
          </p:cNvPr>
          <p:cNvSpPr txBox="1"/>
          <p:nvPr/>
        </p:nvSpPr>
        <p:spPr>
          <a:xfrm>
            <a:off x="838200" y="4705350"/>
            <a:ext cx="5715000" cy="369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98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CƠ QUAN TUẦN HOÀN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93906-916A-B35C-9114-E2E275C30F29}"/>
              </a:ext>
            </a:extLst>
          </p:cNvPr>
          <p:cNvGrpSpPr/>
          <p:nvPr/>
        </p:nvGrpSpPr>
        <p:grpSpPr>
          <a:xfrm>
            <a:off x="2286001" y="590550"/>
            <a:ext cx="2959667" cy="4114800"/>
            <a:chOff x="6190858" y="3246417"/>
            <a:chExt cx="3894922" cy="56301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0AE87F-7BB6-85A8-CA2D-295A2A86E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0858" y="3246417"/>
              <a:ext cx="3894922" cy="56301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88C9A5-9F20-DF25-4F39-326812E6F11F}"/>
                </a:ext>
              </a:extLst>
            </p:cNvPr>
            <p:cNvSpPr/>
            <p:nvPr/>
          </p:nvSpPr>
          <p:spPr>
            <a:xfrm>
              <a:off x="8443119" y="4552950"/>
              <a:ext cx="1066800" cy="419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61BDDD-15BA-B5D2-F0A8-E03E3FAA8EA7}"/>
                </a:ext>
              </a:extLst>
            </p:cNvPr>
            <p:cNvSpPr/>
            <p:nvPr/>
          </p:nvSpPr>
          <p:spPr>
            <a:xfrm>
              <a:off x="8638814" y="5231130"/>
              <a:ext cx="1385455" cy="5867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mạch máu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00A6293-546A-C89D-1664-C81C257C0DB9}"/>
                </a:ext>
              </a:extLst>
            </p:cNvPr>
            <p:cNvSpPr/>
            <p:nvPr/>
          </p:nvSpPr>
          <p:spPr>
            <a:xfrm>
              <a:off x="7909719" y="7724013"/>
              <a:ext cx="2088818" cy="6454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371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24" b="1">
                  <a:solidFill>
                    <a:srgbClr val="000000">
                      <a:lumMod val="95000"/>
                      <a:lumOff val="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Máu chảy trong mạch máu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742950"/>
            <a:ext cx="3581400" cy="2499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0" y="1770043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7810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827810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940450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2233</TotalTime>
  <Words>980</Words>
  <Application>Microsoft Office PowerPoint</Application>
  <PresentationFormat>On-screen Show (16:9)</PresentationFormat>
  <Paragraphs>344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微软雅黑</vt:lpstr>
      <vt:lpstr>.VnBahamasBH</vt:lpstr>
      <vt:lpstr>.VnHelvetInsH</vt:lpstr>
      <vt:lpstr>.VnTime</vt:lpstr>
      <vt:lpstr>.VnTimeH</vt:lpstr>
      <vt:lpstr>Arial</vt:lpstr>
      <vt:lpstr>Calibri</vt:lpstr>
      <vt:lpstr>Calibri Light</vt:lpstr>
      <vt:lpstr>Constantia</vt:lpstr>
      <vt:lpstr>Impact</vt:lpstr>
      <vt:lpstr>Raleway</vt:lpstr>
      <vt:lpstr>Times New Roman</vt:lpstr>
      <vt:lpstr>Trebuchet MS</vt:lpstr>
      <vt:lpstr>UTM Avo</vt:lpstr>
      <vt:lpstr>VNI-Times</vt:lpstr>
      <vt:lpstr>Wingdings</vt:lpstr>
      <vt:lpstr>Wingdings 3</vt:lpstr>
      <vt:lpstr>字魂70号-灵悦黑体</vt:lpstr>
      <vt:lpstr>Office Theme</vt:lpstr>
      <vt:lpstr>Facet</vt:lpstr>
      <vt:lpstr>1_Facet</vt:lpstr>
      <vt:lpstr>2_Facet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千图网海量PPT模板www.58pic.com​​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vienthonga</dc:creator>
  <cp:lastModifiedBy>Administrator</cp:lastModifiedBy>
  <cp:revision>207</cp:revision>
  <dcterms:created xsi:type="dcterms:W3CDTF">2006-08-16T00:00:00Z</dcterms:created>
  <dcterms:modified xsi:type="dcterms:W3CDTF">2025-03-03T07:36:30Z</dcterms:modified>
</cp:coreProperties>
</file>