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7" r:id="rId11"/>
    <p:sldId id="271" r:id="rId12"/>
    <p:sldId id="272" r:id="rId13"/>
    <p:sldId id="278" r:id="rId14"/>
    <p:sldId id="273" r:id="rId15"/>
    <p:sldId id="279" r:id="rId16"/>
    <p:sldId id="280" r:id="rId17"/>
    <p:sldId id="281" r:id="rId18"/>
    <p:sldId id="28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5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7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12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2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62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1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9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7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9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6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8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8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74D1EB-531E-4082-91FC-CAFC6099362E}" type="datetimeFigureOut">
              <a:rPr lang="en-US" smtClean="0"/>
              <a:t>14-01-2023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B33F72-273C-42B9-9048-D80486B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39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sv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10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sv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hyperlink" Target="bai%20tap/bai%20tap%202.ppt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12" Type="http://schemas.openxmlformats.org/officeDocument/2006/relationships/hyperlink" Target="bai%20tap/bai%20tap%201.ppt" TargetMode="Externa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0.jpg"/><Relationship Id="rId5" Type="http://schemas.openxmlformats.org/officeDocument/2006/relationships/image" Target="../media/image6.jpg"/><Relationship Id="rId15" Type="http://schemas.openxmlformats.org/officeDocument/2006/relationships/hyperlink" Target="bai%20tap/bai%20tap%204.ppt" TargetMode="External"/><Relationship Id="rId10" Type="http://schemas.openxmlformats.org/officeDocument/2006/relationships/image" Target="../media/image9.jpeg"/><Relationship Id="rId4" Type="http://schemas.openxmlformats.org/officeDocument/2006/relationships/slide" Target="slide13.xml"/><Relationship Id="rId9" Type="http://schemas.openxmlformats.org/officeDocument/2006/relationships/image" Target="../media/image8.jpg"/><Relationship Id="rId14" Type="http://schemas.openxmlformats.org/officeDocument/2006/relationships/hyperlink" Target="bai%20tap/bai%20tap%203.pp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7" y="485772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25148" y="283701"/>
            <a:ext cx="6568364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Thứ</a:t>
            </a:r>
            <a:r>
              <a:rPr lang="en-US" alt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.......</a:t>
            </a:r>
            <a:r>
              <a:rPr lang="en-US" alt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ngày</a:t>
            </a:r>
            <a:r>
              <a:rPr lang="en-US" alt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   </a:t>
            </a:r>
            <a:r>
              <a:rPr lang="en-US" alt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tháng</a:t>
            </a:r>
            <a:r>
              <a:rPr lang="en-US" alt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…..</a:t>
            </a:r>
            <a:r>
              <a:rPr lang="en-US" alt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năm</a:t>
            </a:r>
            <a:r>
              <a:rPr lang="en-US" alt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2023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414406" y="1026396"/>
            <a:ext cx="9480401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E0723AE2-0A46-426C-94F9-C9F883BB6DC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272209" y="2507577"/>
            <a:ext cx="9622597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CÁC BỘ PHẬN CỦA ĐỘNG VẬT VÀ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 NĂNG CỦA CHÚNG</a:t>
            </a:r>
          </a:p>
        </p:txBody>
      </p:sp>
    </p:spTree>
    <p:extLst>
      <p:ext uri="{BB962C8B-B14F-4D97-AF65-F5344CB8AC3E}">
        <p14:creationId xmlns:p14="http://schemas.microsoft.com/office/powerpoint/2010/main" val="64102005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203200" y="177800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6800" y="4084675"/>
            <a:ext cx="236943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003800"/>
            <a:ext cx="2214133" cy="185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81" y="207925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1581" y="4114800"/>
            <a:ext cx="2369439" cy="27432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1" y="5033926"/>
            <a:ext cx="2214133" cy="1857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2D183-C915-EF2B-4331-0AE5A3F54584}"/>
              </a:ext>
            </a:extLst>
          </p:cNvPr>
          <p:cNvSpPr txBox="1"/>
          <p:nvPr/>
        </p:nvSpPr>
        <p:spPr>
          <a:xfrm>
            <a:off x="730786" y="270550"/>
            <a:ext cx="1083093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BD0F6-4E33-48BD-037C-9FC89C6A3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55" y="228600"/>
            <a:ext cx="438150" cy="431800"/>
          </a:xfrm>
          <a:prstGeom prst="rect">
            <a:avLst/>
          </a:prstGeom>
        </p:spPr>
      </p:pic>
      <p:pic>
        <p:nvPicPr>
          <p:cNvPr id="1026" name="Picture 2" descr="Chỉ tại con… mèo">
            <a:extLst>
              <a:ext uri="{FF2B5EF4-FFF2-40B4-BE49-F238E27FC236}">
                <a16:creationId xmlns:a16="http://schemas.microsoft.com/office/drawing/2014/main" id="{CF3BD0ED-422F-3BAC-759D-D97A015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2" y="690525"/>
            <a:ext cx="3073862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ĐỐ VỀ CON CHÓ">
            <a:extLst>
              <a:ext uri="{FF2B5EF4-FFF2-40B4-BE49-F238E27FC236}">
                <a16:creationId xmlns:a16="http://schemas.microsoft.com/office/drawing/2014/main" id="{97791F18-A5EB-32DA-4941-E4E15DF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47" y="690525"/>
            <a:ext cx="3473415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M THẾ NÀO ĐỂ XÁC ĐỊNH MỘT CON GÀ TRỐNG TỐT">
            <a:extLst>
              <a:ext uri="{FF2B5EF4-FFF2-40B4-BE49-F238E27FC236}">
                <a16:creationId xmlns:a16="http://schemas.microsoft.com/office/drawing/2014/main" id="{543456B2-E4CB-3C1A-FF65-0AE3794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02" y="569437"/>
            <a:ext cx="4127500" cy="25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 vịt có mấy chân? - Giải Pháp Tinh Hoa">
            <a:extLst>
              <a:ext uri="{FF2B5EF4-FFF2-40B4-BE49-F238E27FC236}">
                <a16:creationId xmlns:a16="http://schemas.microsoft.com/office/drawing/2014/main" id="{5B94E66F-EF7B-206E-AD5C-F83F4B09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9" y="3116085"/>
            <a:ext cx="3464395" cy="23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59279DC7-4FFE-B180-9458-FA19B89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16" y="3153137"/>
            <a:ext cx="3376884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53458"/>
            <a:ext cx="8467725" cy="789518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86251" y="942976"/>
            <a:ext cx="3581400" cy="7895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1857376"/>
            <a:ext cx="10972799" cy="7895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1 )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771650" y="2771776"/>
            <a:ext cx="3524250" cy="6000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799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4" y="57150"/>
            <a:ext cx="7210426" cy="6740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599" y="228600"/>
            <a:ext cx="3762375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911" y="2515045"/>
            <a:ext cx="3802063" cy="210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8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930B4E-AF6E-04E3-72BD-0368B364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500241"/>
              </p:ext>
            </p:extLst>
          </p:nvPr>
        </p:nvGraphicFramePr>
        <p:xfrm>
          <a:off x="76200" y="1185769"/>
          <a:ext cx="12011025" cy="5547481"/>
        </p:xfrm>
        <a:graphic>
          <a:graphicData uri="http://schemas.openxmlformats.org/drawingml/2006/table">
            <a:tbl>
              <a:tblPr/>
              <a:tblGrid>
                <a:gridCol w="3086100">
                  <a:extLst>
                    <a:ext uri="{9D8B030D-6E8A-4147-A177-3AD203B41FA5}">
                      <a16:colId xmlns:a16="http://schemas.microsoft.com/office/drawing/2014/main" val="3842130195"/>
                    </a:ext>
                  </a:extLst>
                </a:gridCol>
                <a:gridCol w="3821698">
                  <a:extLst>
                    <a:ext uri="{9D8B030D-6E8A-4147-A177-3AD203B41FA5}">
                      <a16:colId xmlns:a16="http://schemas.microsoft.com/office/drawing/2014/main" val="3638051088"/>
                    </a:ext>
                  </a:extLst>
                </a:gridCol>
                <a:gridCol w="5103227">
                  <a:extLst>
                    <a:ext uri="{9D8B030D-6E8A-4147-A177-3AD203B41FA5}">
                      <a16:colId xmlns:a16="http://schemas.microsoft.com/office/drawing/2014/main" val="514874455"/>
                    </a:ext>
                  </a:extLst>
                </a:gridCol>
              </a:tblGrid>
              <a:tr h="7001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vật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Nơi sống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Đặc điểm bên ngoài nổi bật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03838"/>
                  </a:ext>
                </a:extLst>
              </a:tr>
              <a:tr h="101195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Con hươu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sừng và màu lông vàng chấm trắng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57644"/>
                  </a:ext>
                </a:extLst>
              </a:tr>
              <a:tr h="5680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sữa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 lông trắng pha đen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053499"/>
                  </a:ext>
                </a:extLst>
              </a:tr>
              <a:tr h="5680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vảy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93289"/>
                  </a:ext>
                </a:extLst>
              </a:tr>
              <a:tr h="568026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sặc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sỡ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2542"/>
                  </a:ext>
                </a:extLst>
              </a:tr>
              <a:tr h="7345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Ếch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Da ẩm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2631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Vịt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Lông trắng và không bị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445680"/>
                  </a:ext>
                </a:extLst>
              </a:tr>
              <a:tr h="5680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Chim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6602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95312" y="209551"/>
            <a:ext cx="10972799" cy="7895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1 )</a:t>
            </a:r>
          </a:p>
        </p:txBody>
      </p:sp>
    </p:spTree>
    <p:extLst>
      <p:ext uri="{BB962C8B-B14F-4D97-AF65-F5344CB8AC3E}">
        <p14:creationId xmlns:p14="http://schemas.microsoft.com/office/powerpoint/2010/main" val="14628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0312" y="0"/>
            <a:ext cx="5670347" cy="697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42900"/>
            <a:ext cx="4791075" cy="72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253065"/>
            <a:ext cx="4791075" cy="72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415116"/>
            <a:ext cx="4791075" cy="72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C.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203200" y="177800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03800"/>
            <a:ext cx="2214133" cy="185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81" y="207925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24083" y="4782950"/>
            <a:ext cx="1720957" cy="19924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81" y="5033926"/>
            <a:ext cx="2214133" cy="1857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E27E0-F7F6-0817-3EFA-048B8196C671}"/>
              </a:ext>
            </a:extLst>
          </p:cNvPr>
          <p:cNvSpPr txBox="1"/>
          <p:nvPr/>
        </p:nvSpPr>
        <p:spPr>
          <a:xfrm>
            <a:off x="711200" y="207818"/>
            <a:ext cx="927038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133" b="1">
                <a:solidFill>
                  <a:srgbClr val="FF0000"/>
                </a:solidFill>
                <a:latin typeface="Nunito Black" panose="00000A00000000000000" pitchFamily="2" charset="0"/>
              </a:rPr>
              <a:t>2:</a:t>
            </a:r>
            <a:r>
              <a:rPr lang="vi-VN" sz="2133">
                <a:solidFill>
                  <a:srgbClr val="FF0000"/>
                </a:solidFill>
                <a:latin typeface="Nunito Black" panose="00000A00000000000000" pitchFamily="2" charset="0"/>
              </a:rPr>
              <a:t> Quan sát hình và thực hiện:</a:t>
            </a:r>
          </a:p>
          <a:p>
            <a:pPr algn="just"/>
            <a:r>
              <a:rPr lang="vi-VN" sz="2133">
                <a:solidFill>
                  <a:srgbClr val="002060"/>
                </a:solidFill>
                <a:latin typeface="Nunito Black" panose="00000A00000000000000" pitchFamily="2" charset="0"/>
              </a:rPr>
              <a:t>- Chỉ và nói tên một số bộ phận bên ngoài của con vật.</a:t>
            </a:r>
          </a:p>
          <a:p>
            <a:pPr algn="just"/>
            <a:r>
              <a:rPr lang="vi-VN" sz="2133">
                <a:solidFill>
                  <a:srgbClr val="002060"/>
                </a:solidFill>
                <a:latin typeface="Nunito Black" panose="00000A00000000000000" pitchFamily="2" charset="0"/>
              </a:rPr>
              <a:t>- Nhận xét về lớp che phủ bên ngoài cơ thể của các con vật.</a:t>
            </a:r>
          </a:p>
          <a:p>
            <a:pPr algn="just"/>
            <a:r>
              <a:rPr lang="vi-VN" sz="2133">
                <a:solidFill>
                  <a:srgbClr val="002060"/>
                </a:solidFill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177800"/>
            <a:ext cx="412750" cy="679450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1117600" y="1663560"/>
            <a:ext cx="2753734" cy="32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29A0D-A7A2-7638-D3B8-289E777649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9630" r="7375" b="44074"/>
          <a:stretch/>
        </p:blipFill>
        <p:spPr>
          <a:xfrm>
            <a:off x="3871334" y="1694389"/>
            <a:ext cx="2666848" cy="3202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6451607" y="1694389"/>
            <a:ext cx="2369439" cy="3171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9677D-ADEC-BBE9-8FEB-7B0A1BE8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5" t="57407" r="8415" b="6296"/>
          <a:stretch/>
        </p:blipFill>
        <p:spPr>
          <a:xfrm>
            <a:off x="8845826" y="1623796"/>
            <a:ext cx="2666848" cy="32726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87EDC-1B20-E980-A167-E041FE6AC55C}"/>
              </a:ext>
            </a:extLst>
          </p:cNvPr>
          <p:cNvSpPr txBox="1"/>
          <p:nvPr/>
        </p:nvSpPr>
        <p:spPr>
          <a:xfrm>
            <a:off x="1981200" y="4909745"/>
            <a:ext cx="141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F1EFE-1632-A844-9BA1-3A7EF9CD539E}"/>
              </a:ext>
            </a:extLst>
          </p:cNvPr>
          <p:cNvSpPr txBox="1"/>
          <p:nvPr/>
        </p:nvSpPr>
        <p:spPr>
          <a:xfrm>
            <a:off x="4495415" y="4909745"/>
            <a:ext cx="141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Nunito Black" panose="00000A00000000000000" pitchFamily="2" charset="0"/>
              </a:rPr>
              <a:t>Có vảy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81C5F-DF80-F679-A93C-81FFFC851E0B}"/>
              </a:ext>
            </a:extLst>
          </p:cNvPr>
          <p:cNvSpPr txBox="1"/>
          <p:nvPr/>
        </p:nvSpPr>
        <p:spPr>
          <a:xfrm>
            <a:off x="7070483" y="4909745"/>
            <a:ext cx="141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A8A94-0BD9-58E4-7636-56C8D0C7BC64}"/>
              </a:ext>
            </a:extLst>
          </p:cNvPr>
          <p:cNvSpPr txBox="1"/>
          <p:nvPr/>
        </p:nvSpPr>
        <p:spPr>
          <a:xfrm>
            <a:off x="9106519" y="4909744"/>
            <a:ext cx="175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92390-57E2-6A44-12D6-2F5D9B961BAE}"/>
              </a:ext>
            </a:extLst>
          </p:cNvPr>
          <p:cNvSpPr txBox="1"/>
          <p:nvPr/>
        </p:nvSpPr>
        <p:spPr>
          <a:xfrm>
            <a:off x="2392552" y="5517121"/>
            <a:ext cx="8181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2400">
                <a:solidFill>
                  <a:srgbClr val="C00000"/>
                </a:solidFill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24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203200" y="177800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6800" y="4084675"/>
            <a:ext cx="236943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003800"/>
            <a:ext cx="2214133" cy="185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81" y="207925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1581" y="4114800"/>
            <a:ext cx="2369439" cy="27432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1" y="5033926"/>
            <a:ext cx="2214133" cy="1857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8AF95-563A-F14C-320D-05FDC25D86F6}"/>
              </a:ext>
            </a:extLst>
          </p:cNvPr>
          <p:cNvSpPr txBox="1"/>
          <p:nvPr/>
        </p:nvSpPr>
        <p:spPr>
          <a:xfrm>
            <a:off x="711200" y="322599"/>
            <a:ext cx="92703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133">
                <a:solidFill>
                  <a:srgbClr val="002060"/>
                </a:solidFill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D4AC6-F116-135D-5E4E-2D7F73A99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177800"/>
            <a:ext cx="412750" cy="679450"/>
          </a:xfrm>
          <a:prstGeom prst="rect">
            <a:avLst/>
          </a:prstGeom>
        </p:spPr>
      </p:pic>
      <p:pic>
        <p:nvPicPr>
          <p:cNvPr id="10" name="Picture 2" descr="Chỉ tại con… mèo">
            <a:extLst>
              <a:ext uri="{FF2B5EF4-FFF2-40B4-BE49-F238E27FC236}">
                <a16:creationId xmlns:a16="http://schemas.microsoft.com/office/drawing/2014/main" id="{67656245-E56A-1B44-AA7F-EA6557C8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66" y="827123"/>
            <a:ext cx="3073862" cy="231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9F3C3-DEA4-10CC-AB89-903AF4AD4F7E}"/>
              </a:ext>
            </a:extLst>
          </p:cNvPr>
          <p:cNvSpPr txBox="1"/>
          <p:nvPr/>
        </p:nvSpPr>
        <p:spPr>
          <a:xfrm>
            <a:off x="1088593" y="3285069"/>
            <a:ext cx="1981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BC189-D990-4EAB-9483-667885F5EAFA}"/>
              </a:ext>
            </a:extLst>
          </p:cNvPr>
          <p:cNvSpPr txBox="1"/>
          <p:nvPr/>
        </p:nvSpPr>
        <p:spPr>
          <a:xfrm>
            <a:off x="1088593" y="3673208"/>
            <a:ext cx="3911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Có 4 chân. Di chuyển bằng chân.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0EEF1-B924-1786-205B-9C182E22489B}"/>
              </a:ext>
            </a:extLst>
          </p:cNvPr>
          <p:cNvSpPr txBox="1"/>
          <p:nvPr/>
        </p:nvSpPr>
        <p:spPr>
          <a:xfrm>
            <a:off x="1088593" y="4354317"/>
            <a:ext cx="290204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Có mũi. Thở bằng mũi.</a:t>
            </a:r>
          </a:p>
        </p:txBody>
      </p:sp>
      <p:pic>
        <p:nvPicPr>
          <p:cNvPr id="1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7C725CA8-B912-5A1F-AFB3-B08757DC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16" y="857250"/>
            <a:ext cx="3376884" cy="231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052C4-2F6D-3218-F2B9-904B872D219B}"/>
              </a:ext>
            </a:extLst>
          </p:cNvPr>
          <p:cNvSpPr txBox="1"/>
          <p:nvPr/>
        </p:nvSpPr>
        <p:spPr>
          <a:xfrm>
            <a:off x="6556826" y="3350311"/>
            <a:ext cx="33267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Không có lông. Có vảy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BC0B4-7147-1A09-4420-F07E4193A5E3}"/>
              </a:ext>
            </a:extLst>
          </p:cNvPr>
          <p:cNvSpPr txBox="1"/>
          <p:nvPr/>
        </p:nvSpPr>
        <p:spPr>
          <a:xfrm>
            <a:off x="6556826" y="3703986"/>
            <a:ext cx="39115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Không có chân. Có vây. Dichuyển bằng vây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21429-2597-4742-FC50-07AF3D6876CC}"/>
              </a:ext>
            </a:extLst>
          </p:cNvPr>
          <p:cNvSpPr txBox="1"/>
          <p:nvPr/>
        </p:nvSpPr>
        <p:spPr>
          <a:xfrm>
            <a:off x="6577478" y="4297455"/>
            <a:ext cx="356654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B050"/>
                </a:solidFill>
                <a:latin typeface="Nunito Black" panose="00000A00000000000000" pitchFamily="2" charset="0"/>
              </a:rPr>
              <a:t>Không có mũi. Có mang. Thở bằng mang.</a:t>
            </a:r>
          </a:p>
        </p:txBody>
      </p:sp>
      <p:pic>
        <p:nvPicPr>
          <p:cNvPr id="19" name="Graphic 18" descr="Lightbulb and gear outline">
            <a:extLst>
              <a:ext uri="{FF2B5EF4-FFF2-40B4-BE49-F238E27FC236}">
                <a16:creationId xmlns:a16="http://schemas.microsoft.com/office/drawing/2014/main" id="{CFAA04FD-57B1-229B-B6A7-0779D81472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39197" y="5340853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173CD7-D179-CF6C-B449-EF8C7B238458}"/>
              </a:ext>
            </a:extLst>
          </p:cNvPr>
          <p:cNvSpPr txBox="1"/>
          <p:nvPr/>
        </p:nvSpPr>
        <p:spPr>
          <a:xfrm>
            <a:off x="3044393" y="5476876"/>
            <a:ext cx="68084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  <a:latin typeface="Nunito Black" panose="00000A00000000000000" pitchFamily="2" charset="0"/>
              </a:rPr>
              <a:t>ĐẶC ĐIỂM BÊN NGOÀI KHÁC NHAU</a:t>
            </a:r>
          </a:p>
        </p:txBody>
      </p:sp>
    </p:spTree>
    <p:extLst>
      <p:ext uri="{BB962C8B-B14F-4D97-AF65-F5344CB8AC3E}">
        <p14:creationId xmlns:p14="http://schemas.microsoft.com/office/powerpoint/2010/main" val="419513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203200" y="177800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6800" y="4084675"/>
            <a:ext cx="236943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003800"/>
            <a:ext cx="2214133" cy="185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81" y="207925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1581" y="4114800"/>
            <a:ext cx="2369439" cy="27432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1" y="5804074"/>
            <a:ext cx="1296019" cy="1087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B130-8E51-FD3E-076C-3EC9403D1791}"/>
              </a:ext>
            </a:extLst>
          </p:cNvPr>
          <p:cNvSpPr txBox="1"/>
          <p:nvPr/>
        </p:nvSpPr>
        <p:spPr>
          <a:xfrm>
            <a:off x="660400" y="240145"/>
            <a:ext cx="6654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67" b="1">
                <a:solidFill>
                  <a:srgbClr val="002060"/>
                </a:solidFill>
                <a:latin typeface="Nunito Black" panose="00000A00000000000000" pitchFamily="2" charset="0"/>
              </a:rPr>
              <a:t> 3.</a:t>
            </a:r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32C2A-815C-4565-1A32-17980CBF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00" y="177800"/>
            <a:ext cx="412750" cy="679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81A6E-7A0F-3F60-7227-6B670B2433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75" t="15722" r="50000" b="47037"/>
          <a:stretch/>
        </p:blipFill>
        <p:spPr>
          <a:xfrm>
            <a:off x="1463938" y="1163476"/>
            <a:ext cx="3566793" cy="4436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EE11B-442F-1885-758D-06EC6E0F4E3A}"/>
              </a:ext>
            </a:extLst>
          </p:cNvPr>
          <p:cNvSpPr txBox="1"/>
          <p:nvPr/>
        </p:nvSpPr>
        <p:spPr>
          <a:xfrm>
            <a:off x="1717481" y="6018714"/>
            <a:ext cx="37181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1867">
                <a:solidFill>
                  <a:srgbClr val="FF0000"/>
                </a:solidFill>
                <a:latin typeface="Nunito Black" panose="00000A00000000000000" pitchFamily="2" charset="0"/>
              </a:rPr>
              <a:t>vây và đuôi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F89C5-8787-EEFF-E2F6-9C905A8686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6685" r="5296" b="47038"/>
          <a:stretch/>
        </p:blipFill>
        <p:spPr>
          <a:xfrm>
            <a:off x="6266688" y="1226574"/>
            <a:ext cx="3714893" cy="4177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19F02-8191-BB59-6AAF-E2FF2CB52072}"/>
              </a:ext>
            </a:extLst>
          </p:cNvPr>
          <p:cNvSpPr txBox="1"/>
          <p:nvPr/>
        </p:nvSpPr>
        <p:spPr>
          <a:xfrm>
            <a:off x="6496928" y="5533459"/>
            <a:ext cx="33582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Con chim đang bay trên trời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DC676-BD50-DB1F-ACF8-2EB7F9D24D77}"/>
              </a:ext>
            </a:extLst>
          </p:cNvPr>
          <p:cNvSpPr txBox="1"/>
          <p:nvPr/>
        </p:nvSpPr>
        <p:spPr>
          <a:xfrm>
            <a:off x="1754241" y="5635059"/>
            <a:ext cx="33582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Con cá, đang bơi dưới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28763-1519-A020-6990-668247224838}"/>
              </a:ext>
            </a:extLst>
          </p:cNvPr>
          <p:cNvSpPr txBox="1"/>
          <p:nvPr/>
        </p:nvSpPr>
        <p:spPr>
          <a:xfrm>
            <a:off x="6397993" y="5882273"/>
            <a:ext cx="37181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1867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</p:spTree>
    <p:extLst>
      <p:ext uri="{BB962C8B-B14F-4D97-AF65-F5344CB8AC3E}">
        <p14:creationId xmlns:p14="http://schemas.microsoft.com/office/powerpoint/2010/main" val="36490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203200" y="177800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6800" y="4084675"/>
            <a:ext cx="236943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003800"/>
            <a:ext cx="2214133" cy="185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81" y="207925"/>
            <a:ext cx="11734800" cy="645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1581" y="4114800"/>
            <a:ext cx="2369439" cy="27432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1" y="5033926"/>
            <a:ext cx="2214133" cy="1857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F4F39-64E8-46B5-3417-45139A4F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373" y="1549401"/>
            <a:ext cx="3505200" cy="4169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39A26-86C7-24B1-7D9E-B831705A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867" y="1549400"/>
            <a:ext cx="3402987" cy="4169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2EABB-83B0-3431-D648-9B8D9535C182}"/>
              </a:ext>
            </a:extLst>
          </p:cNvPr>
          <p:cNvSpPr txBox="1"/>
          <p:nvPr/>
        </p:nvSpPr>
        <p:spPr>
          <a:xfrm>
            <a:off x="660400" y="240145"/>
            <a:ext cx="6654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67" b="1">
                <a:solidFill>
                  <a:srgbClr val="002060"/>
                </a:solidFill>
                <a:latin typeface="Nunito Black" panose="00000A00000000000000" pitchFamily="2" charset="0"/>
              </a:rPr>
              <a:t> 3.</a:t>
            </a:r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3F3E9-9A84-2761-1041-D40C2BCB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00" y="177800"/>
            <a:ext cx="412750" cy="679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50C61-AEE0-8845-746F-634C30A2FDC8}"/>
              </a:ext>
            </a:extLst>
          </p:cNvPr>
          <p:cNvSpPr txBox="1"/>
          <p:nvPr/>
        </p:nvSpPr>
        <p:spPr>
          <a:xfrm>
            <a:off x="2308664" y="5744309"/>
            <a:ext cx="33582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Con ngựa, đang phi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6FE37-C58C-B2C9-1488-DF43EA0E4D1F}"/>
              </a:ext>
            </a:extLst>
          </p:cNvPr>
          <p:cNvSpPr txBox="1"/>
          <p:nvPr/>
        </p:nvSpPr>
        <p:spPr>
          <a:xfrm>
            <a:off x="6449224" y="5744309"/>
            <a:ext cx="33582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Con cua đang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156DA-56A8-4118-7CC0-544080D2670D}"/>
              </a:ext>
            </a:extLst>
          </p:cNvPr>
          <p:cNvSpPr txBox="1"/>
          <p:nvPr/>
        </p:nvSpPr>
        <p:spPr>
          <a:xfrm>
            <a:off x="2245222" y="6006112"/>
            <a:ext cx="37181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1867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313AF-0D9A-8041-977B-338AB0477659}"/>
              </a:ext>
            </a:extLst>
          </p:cNvPr>
          <p:cNvSpPr txBox="1"/>
          <p:nvPr/>
        </p:nvSpPr>
        <p:spPr>
          <a:xfrm>
            <a:off x="6499787" y="6018896"/>
            <a:ext cx="37181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1867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8986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5" y="3086535"/>
            <a:ext cx="6906382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!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1223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2262" y="2572837"/>
            <a:ext cx="7933778" cy="1598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50873327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118872"/>
            <a:ext cx="11457432" cy="6176962"/>
          </a:xfrm>
        </p:spPr>
      </p:pic>
    </p:spTree>
    <p:extLst>
      <p:ext uri="{BB962C8B-B14F-4D97-AF65-F5344CB8AC3E}">
        <p14:creationId xmlns:p14="http://schemas.microsoft.com/office/powerpoint/2010/main" val="36270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611983" y="435398"/>
            <a:ext cx="3020314" cy="415050"/>
            <a:chOff x="5993302" y="636422"/>
            <a:chExt cx="3964163" cy="554102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64163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21979" y="860511"/>
            <a:ext cx="6941596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DU LỊCH QUA MÀN ẢNH NHỎ</a:t>
            </a:r>
          </a:p>
        </p:txBody>
      </p:sp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9" y="4171008"/>
            <a:ext cx="3301915" cy="2292051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95" y="4205049"/>
            <a:ext cx="3301915" cy="2223970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24" y="1552343"/>
            <a:ext cx="3301915" cy="2223970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1" y="1518303"/>
            <a:ext cx="3324609" cy="229205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9956433" y="2465890"/>
            <a:ext cx="0" cy="950104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 Box 38" descr="Water droplets"/>
          <p:cNvSpPr txBox="1">
            <a:spLocks noChangeArrowheads="1"/>
          </p:cNvSpPr>
          <p:nvPr/>
        </p:nvSpPr>
        <p:spPr bwMode="auto">
          <a:xfrm>
            <a:off x="8585212" y="5198404"/>
            <a:ext cx="2757738" cy="765849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24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2622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824" b="1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8425176" y="1944984"/>
            <a:ext cx="3062514" cy="3010840"/>
            <a:chOff x="2000250" y="2819400"/>
            <a:chExt cx="4019550" cy="4019550"/>
          </a:xfrm>
          <a:blipFill>
            <a:blip r:embed="rId11"/>
            <a:stretch>
              <a:fillRect/>
            </a:stretch>
          </a:blipFill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630" tIns="53815" rIns="107630" bIns="53815"/>
            <a:lstStyle/>
            <a:p>
              <a:pPr eaLnBrk="1" hangingPunct="1">
                <a:defRPr/>
              </a:pPr>
              <a:endParaRPr lang="en-US" sz="1348"/>
            </a:p>
          </p:txBody>
        </p:sp>
        <p:sp>
          <p:nvSpPr>
            <p:cNvPr id="36" name="Oval 3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48"/>
            </a:p>
          </p:txBody>
        </p:sp>
        <p:cxnSp>
          <p:nvCxnSpPr>
            <p:cNvPr id="37" name="Straight Connector 36"/>
            <p:cNvCxnSpPr>
              <a:stCxn id="36" idx="2"/>
              <a:endCxn id="3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0"/>
              <a:endCxn id="3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WordArt 78" descr="Water droplets">
              <a:hlinkClick r:id="rId12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4269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0" name="WordArt 79" descr="Water droplets">
              <a:hlinkClick r:id="rId13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4269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1" name="WordArt 80" descr="Water droplets">
              <a:hlinkClick r:id="rId1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4269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2" name="WordArt 80" descr="Water droplets">
              <a:hlinkClick r:id="rId1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4269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4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9956433" y="2500302"/>
            <a:ext cx="0" cy="950104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413760" y="3408951"/>
            <a:ext cx="3125342" cy="2714109"/>
            <a:chOff x="11087752" y="4824373"/>
            <a:chExt cx="4172413" cy="362340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5260165" y="4824373"/>
              <a:ext cx="0" cy="3623406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087752" y="70104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123194" y="4889028"/>
              <a:ext cx="212140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148712" y="6995160"/>
              <a:ext cx="5613" cy="144780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148712" y="4852932"/>
              <a:ext cx="2014064" cy="21574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10119" y="83820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4263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7829" y="355704"/>
            <a:ext cx="3975768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95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595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95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595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595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99" y="1488364"/>
            <a:ext cx="1004564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1734" y="2801147"/>
            <a:ext cx="842126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  + Bạn là rễ cây.</a:t>
            </a:r>
            <a:endParaRPr lang="en-US" sz="2996" b="1" dirty="0">
              <a:solidFill>
                <a:srgbClr val="00682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1586875" y="5369636"/>
            <a:ext cx="547944" cy="910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tx1"/>
              </a:solidFill>
            </a:endParaRPr>
          </a:p>
        </p:txBody>
      </p:sp>
      <p:sp>
        <p:nvSpPr>
          <p:cNvPr id="2" name="Smiley Face 1">
            <a:hlinkClick r:id="rId2" action="ppaction://hlinksldjump"/>
          </p:cNvPr>
          <p:cNvSpPr/>
          <p:nvPr/>
        </p:nvSpPr>
        <p:spPr>
          <a:xfrm>
            <a:off x="11061746" y="5997489"/>
            <a:ext cx="684930" cy="6849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7346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59022" y="1773752"/>
            <a:ext cx="103881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+ Tôi sử dụng ánh sáng mặt trời, hút khí các-bô-nic để tạo ra dinh dưỡng nuôi cây. Vậy tôi là là bộ phận nào của cây?</a:t>
            </a:r>
            <a:endParaRPr lang="en-US" sz="29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0374" y="3168033"/>
            <a:ext cx="870835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  + Bạn là lá cây.</a:t>
            </a:r>
            <a:endParaRPr lang="en-US" sz="2996" b="1" dirty="0">
              <a:solidFill>
                <a:srgbClr val="00682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1586875" y="5369636"/>
            <a:ext cx="547944" cy="910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tx1"/>
              </a:solidFill>
            </a:endParaRPr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11061746" y="5997489"/>
            <a:ext cx="684930" cy="6849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4" name="TextBox 13"/>
          <p:cNvSpPr txBox="1"/>
          <p:nvPr/>
        </p:nvSpPr>
        <p:spPr>
          <a:xfrm>
            <a:off x="4497829" y="355704"/>
            <a:ext cx="3975768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36269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30254" y="1659597"/>
            <a:ext cx="1044519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+ Tôi vận chuyển nước, muối khoáng từ rễ lên cành, lá và nâng đỡ cho cây. Vậy tôi là là bộ phận nào của cây?</a:t>
            </a:r>
            <a:endParaRPr lang="en-US" sz="29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8564" y="2841681"/>
            <a:ext cx="875620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  + Bạn là thân cây.</a:t>
            </a:r>
            <a:endParaRPr lang="en-US" sz="2996" b="1" dirty="0">
              <a:solidFill>
                <a:srgbClr val="00682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1586875" y="5369636"/>
            <a:ext cx="547944" cy="910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tx1"/>
              </a:solidFill>
            </a:endParaRPr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11061746" y="5997489"/>
            <a:ext cx="684930" cy="6849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4" name="TextBox 13"/>
          <p:cNvSpPr txBox="1"/>
          <p:nvPr/>
        </p:nvSpPr>
        <p:spPr>
          <a:xfrm>
            <a:off x="4497829" y="355704"/>
            <a:ext cx="3975768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939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73177" y="1887907"/>
            <a:ext cx="103881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+ Tôi được tạo ra từ phần phát triển của hoa. Vậy tôi là là bộ phận nào của cây?</a:t>
            </a:r>
            <a:endParaRPr lang="en-US" sz="29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3177" y="3067203"/>
            <a:ext cx="870835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  + Bạn là trái cây.</a:t>
            </a:r>
            <a:endParaRPr lang="en-US" sz="2996" b="1" dirty="0">
              <a:solidFill>
                <a:srgbClr val="00682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Left Arrow 1"/>
          <p:cNvSpPr/>
          <p:nvPr/>
        </p:nvSpPr>
        <p:spPr>
          <a:xfrm>
            <a:off x="1586875" y="5369636"/>
            <a:ext cx="547944" cy="910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tx1"/>
              </a:solidFill>
            </a:endParaRPr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11061746" y="5997489"/>
            <a:ext cx="684930" cy="6849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4" name="TextBox 13"/>
          <p:cNvSpPr txBox="1"/>
          <p:nvPr/>
        </p:nvSpPr>
        <p:spPr>
          <a:xfrm>
            <a:off x="4497829" y="355704"/>
            <a:ext cx="3975768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8455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7829" y="355704"/>
            <a:ext cx="3975768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9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59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9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59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595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8979" y="1554784"/>
            <a:ext cx="1004564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endParaRPr lang="en-US" sz="2996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996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996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996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287" y="4337339"/>
            <a:ext cx="842126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dirty="0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996" b="1" dirty="0" err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996" b="1" dirty="0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96" b="1" dirty="0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996" b="1" dirty="0">
                <a:solidFill>
                  <a:srgbClr val="00682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Curved Left Arrow 6"/>
          <p:cNvSpPr/>
          <p:nvPr/>
        </p:nvSpPr>
        <p:spPr>
          <a:xfrm>
            <a:off x="1586875" y="5369636"/>
            <a:ext cx="547944" cy="910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tx1"/>
              </a:solidFill>
            </a:endParaRPr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11061746" y="5997489"/>
            <a:ext cx="684930" cy="6849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41831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</TotalTime>
  <Words>758</Words>
  <Application>Microsoft Office PowerPoint</Application>
  <PresentationFormat>Widescreen</PresentationFormat>
  <Paragraphs>97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Nunito Black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Administrator</cp:lastModifiedBy>
  <cp:revision>34</cp:revision>
  <dcterms:created xsi:type="dcterms:W3CDTF">2022-12-24T12:36:34Z</dcterms:created>
  <dcterms:modified xsi:type="dcterms:W3CDTF">2023-01-14T15:30:51Z</dcterms:modified>
</cp:coreProperties>
</file>