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7.svg" ContentType="image/svg+xml"/>
  <Override PartName="/ppt/media/image23.svg" ContentType="image/svg+xml"/>
  <Override PartName="/ppt/media/image34.svg" ContentType="image/svg+xml"/>
  <Override PartName="/ppt/media/image36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51.svg" ContentType="image/svg+xml"/>
  <Override PartName="/ppt/media/image5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400" r:id="rId4"/>
    <p:sldId id="294" r:id="rId6"/>
    <p:sldId id="262" r:id="rId7"/>
    <p:sldId id="265" r:id="rId8"/>
    <p:sldId id="266" r:id="rId9"/>
    <p:sldId id="256" r:id="rId10"/>
    <p:sldId id="267" r:id="rId11"/>
    <p:sldId id="264" r:id="rId12"/>
    <p:sldId id="269" r:id="rId13"/>
    <p:sldId id="300" r:id="rId14"/>
    <p:sldId id="270" r:id="rId15"/>
    <p:sldId id="271" r:id="rId16"/>
    <p:sldId id="285" r:id="rId17"/>
    <p:sldId id="297" r:id="rId18"/>
    <p:sldId id="301" r:id="rId19"/>
    <p:sldId id="272" r:id="rId20"/>
    <p:sldId id="273" r:id="rId21"/>
    <p:sldId id="274" r:id="rId22"/>
    <p:sldId id="275" r:id="rId23"/>
    <p:sldId id="276" r:id="rId24"/>
    <p:sldId id="279" r:id="rId25"/>
    <p:sldId id="286" r:id="rId26"/>
    <p:sldId id="281" r:id="rId27"/>
    <p:sldId id="282" r:id="rId28"/>
    <p:sldId id="283" r:id="rId29"/>
    <p:sldId id="287" r:id="rId30"/>
    <p:sldId id="288" r:id="rId31"/>
    <p:sldId id="289" r:id="rId32"/>
    <p:sldId id="290" r:id="rId33"/>
    <p:sldId id="291" r:id="rId34"/>
    <p:sldId id="299" r:id="rId35"/>
    <p:sldId id="292" r:id="rId36"/>
    <p:sldId id="293" r:id="rId37"/>
  </p:sldIdLst>
  <p:sldSz cx="12192000" cy="6858000"/>
  <p:notesSz cx="6858000" cy="9144000"/>
  <p:embeddedFontLst>
    <p:embeddedFont>
      <p:font typeface="SimSun" panose="02010600030101010101" pitchFamily="2" charset="-122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iCiel Cadena" panose="02000503000000020004" pitchFamily="50" charset="0"/>
      <p:bold r:id="rId48"/>
    </p:embeddedFont>
    <p:embeddedFont>
      <p:font typeface="Calibri Light" panose="020F030202020403020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A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font" Target="fonts/font10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F056F-7144-4DCA-8633-49F11FAF8F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596CD-07D2-47CA-8B57-376A11868F5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3FE7D-E31C-4A47-AF52-DAF915EBCCA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900"/>
            </a:lvl2pPr>
            <a:lvl3pPr marL="914400" indent="0">
              <a:buNone/>
              <a:defRPr sz="16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  <a:lvl6pPr marL="2286000" indent="0">
              <a:buNone/>
              <a:defRPr sz="1500"/>
            </a:lvl6pPr>
            <a:lvl7pPr marL="2743200" indent="0">
              <a:buNone/>
              <a:defRPr sz="1500"/>
            </a:lvl7pPr>
            <a:lvl8pPr marL="3200400" indent="0">
              <a:buNone/>
              <a:defRPr sz="1500"/>
            </a:lvl8pPr>
            <a:lvl9pPr marL="36576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A99D-9029-4684-B543-1F4779A9D41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8304-F8D5-49D2-9926-3BEB00A2CC1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51CC-A814-439D-9F46-57A0D315F54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5B10-774B-4B99-AAD4-EBB3630D23E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E183D-A72C-4619-A9EF-00FD6526464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30FE-D819-4EB9-A95C-1BB1689E302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972A-6AA3-47DF-BE37-EB7FC179BF1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B111-0D16-464D-9B99-D72D1C07278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868E-C617-4F6C-A78D-FF30454B29C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r" eaLnBrk="1" hangingPunct="1">
              <a:defRPr sz="1500"/>
            </a:lvl1pPr>
          </a:lstStyle>
          <a:p>
            <a:pPr>
              <a:defRPr/>
            </a:pPr>
            <a:fld id="{6044ED1F-1792-4335-AFC3-35626B053D80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15.png"/><Relationship Id="rId14" Type="http://schemas.microsoft.com/office/2007/relationships/media" Target="../media/media1.mp3"/><Relationship Id="rId13" Type="http://schemas.openxmlformats.org/officeDocument/2006/relationships/audio" Target="NULL" TargetMode="External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3" Type="http://schemas.openxmlformats.org/officeDocument/2006/relationships/image" Target="../media/image18.jpeg"/><Relationship Id="rId2" Type="http://schemas.openxmlformats.org/officeDocument/2006/relationships/image" Target="../media/image17.sv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jpeg"/><Relationship Id="rId4" Type="http://schemas.openxmlformats.org/officeDocument/2006/relationships/image" Target="../media/image28.png"/><Relationship Id="rId3" Type="http://schemas.microsoft.com/office/2007/relationships/hdphoto" Target="../media/image49.wdp"/><Relationship Id="rId2" Type="http://schemas.openxmlformats.org/officeDocument/2006/relationships/image" Target="../media/image48.jpe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jpeg"/><Relationship Id="rId3" Type="http://schemas.openxmlformats.org/officeDocument/2006/relationships/image" Target="../media/image37.emf"/><Relationship Id="rId2" Type="http://schemas.openxmlformats.org/officeDocument/2006/relationships/image" Target="../media/image35.pn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54.wdp"/><Relationship Id="rId1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55.jpe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3" Type="http://schemas.openxmlformats.org/officeDocument/2006/relationships/image" Target="../media/image18.jpeg"/><Relationship Id="rId2" Type="http://schemas.openxmlformats.org/officeDocument/2006/relationships/image" Target="../media/image17.sv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svg"/><Relationship Id="rId3" Type="http://schemas.openxmlformats.org/officeDocument/2006/relationships/image" Target="../media/image57.jpeg"/><Relationship Id="rId2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emf"/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jpeg"/><Relationship Id="rId2" Type="http://schemas.openxmlformats.org/officeDocument/2006/relationships/image" Target="../media/image60.jpe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5.png"/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jpeg"/><Relationship Id="rId2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3" Type="http://schemas.openxmlformats.org/officeDocument/2006/relationships/image" Target="../media/image22.png"/><Relationship Id="rId2" Type="http://schemas.openxmlformats.org/officeDocument/2006/relationships/image" Target="../media/image51.svg"/><Relationship Id="rId1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1.svg"/><Relationship Id="rId3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svg"/><Relationship Id="rId3" Type="http://schemas.openxmlformats.org/officeDocument/2006/relationships/image" Target="../media/image57.jpeg"/><Relationship Id="rId2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jpeg"/><Relationship Id="rId2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6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3"/>
            <a:ext cx="12115801" cy="5657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" y="602236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17411" y="2310280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914335" y="2914810"/>
            <a:ext cx="856966" cy="3346142"/>
            <a:chOff x="3295926" y="120739"/>
            <a:chExt cx="642724" cy="2509606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38548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400" b="1" i="0" u="none" strike="noStrike" kern="1200" cap="none" spc="0" normalizeH="0" baseline="0" noProof="0" dirty="0">
                <a:ln>
                  <a:solidFill>
                    <a:srgbClr val="333399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684735" y="120739"/>
              <a:ext cx="25391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03724" y="0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11526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656856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8900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WordArt 38"/>
          <p:cNvSpPr>
            <a:spLocks noChangeArrowheads="1" noChangeShapeType="1" noTextEdit="1"/>
          </p:cNvSpPr>
          <p:nvPr/>
        </p:nvSpPr>
        <p:spPr bwMode="auto">
          <a:xfrm>
            <a:off x="1111257" y="280987"/>
            <a:ext cx="9122085" cy="576263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6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 TIỂU HỌC LÊ THÁNH </a:t>
            </a:r>
            <a:r>
              <a:rPr kumimoji="0" lang="vi-VN" sz="426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TÔNG</a:t>
            </a:r>
            <a:endParaRPr kumimoji="0" lang="vi-VN" sz="426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0" name="WordArt 121"/>
          <p:cNvSpPr>
            <a:spLocks noChangeArrowheads="1" noChangeShapeType="1" noTextEdit="1"/>
          </p:cNvSpPr>
          <p:nvPr/>
        </p:nvSpPr>
        <p:spPr bwMode="auto">
          <a:xfrm>
            <a:off x="3622423" y="3053330"/>
            <a:ext cx="4735905" cy="1213870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TỰ NHI</a:t>
            </a:r>
            <a:r>
              <a:rPr lang="en-US" sz="4260" b="1" kern="1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ÊN – XÃ HỘI</a:t>
            </a:r>
            <a:endParaRPr kumimoji="0" lang="en-US" sz="4260" b="1" i="0" u="none" strike="noStrike" kern="10" cap="none" spc="0" normalizeH="0" baseline="0" noProof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 3</a:t>
            </a:r>
            <a:r>
              <a:rPr kumimoji="0" lang="vi-VN" altLang="en-US" sz="426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/2</a:t>
            </a:r>
            <a:r>
              <a:rPr kumimoji="0" lang="en-US" sz="426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.</a:t>
            </a:r>
            <a:endParaRPr kumimoji="0" lang="en-US" sz="4260" b="1" i="0" u="none" strike="noStrike" kern="10" cap="none" spc="0" normalizeH="0" baseline="0" noProof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1" name="WordArt 35"/>
          <p:cNvSpPr>
            <a:spLocks noChangeArrowheads="1" noChangeShapeType="1" noTextEdit="1"/>
          </p:cNvSpPr>
          <p:nvPr/>
        </p:nvSpPr>
        <p:spPr bwMode="auto">
          <a:xfrm>
            <a:off x="381000" y="6187100"/>
            <a:ext cx="8476973" cy="633889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0" b="1" i="0" u="none" strike="noStrike" kern="10" cap="none" spc="0" normalizeH="0" baseline="0" noProof="0">
                <a:ln w="9525">
                  <a:solidFill>
                    <a:srgbClr val="80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 VIÊN: NGUYỄN THỊ </a:t>
            </a:r>
            <a:r>
              <a:rPr kumimoji="0" lang="vi-VN" altLang="en-US" sz="4260" b="1" i="0" u="none" strike="noStrike" kern="10" cap="none" spc="0" normalizeH="0" baseline="0" noProof="0">
                <a:ln w="9525">
                  <a:solidFill>
                    <a:srgbClr val="80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CẨM </a:t>
            </a:r>
            <a:r>
              <a:rPr kumimoji="0" lang="vi-VN" altLang="en-US" sz="4260" b="1" i="0" u="none" strike="noStrike" kern="10" cap="none" spc="0" normalizeH="0" baseline="0" noProof="0">
                <a:ln w="9525">
                  <a:solidFill>
                    <a:srgbClr val="80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TIÊN</a:t>
            </a:r>
            <a:endParaRPr kumimoji="0" lang="vi-VN" altLang="en-US" sz="4260" b="1" i="0" u="none" strike="noStrike" kern="10" cap="none" spc="0" normalizeH="0" baseline="0" noProof="0">
              <a:ln w="9525">
                <a:solidFill>
                  <a:srgbClr val="800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grpSp>
        <p:nvGrpSpPr>
          <p:cNvPr id="32" name="组合 99"/>
          <p:cNvGrpSpPr/>
          <p:nvPr/>
        </p:nvGrpSpPr>
        <p:grpSpPr>
          <a:xfrm>
            <a:off x="2362200" y="4350837"/>
            <a:ext cx="6461017" cy="1668963"/>
            <a:chOff x="2408376" y="2552831"/>
            <a:chExt cx="4872801" cy="1220517"/>
          </a:xfrm>
        </p:grpSpPr>
        <p:sp>
          <p:nvSpPr>
            <p:cNvPr id="33" name="文本框 92"/>
            <p:cNvSpPr txBox="1"/>
            <p:nvPr/>
          </p:nvSpPr>
          <p:spPr>
            <a:xfrm>
              <a:off x="2408376" y="278911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1200" cap="none" spc="0" normalizeH="0" baseline="0" noProof="0" dirty="0">
                <a:ln w="1016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4" name="文本框 94"/>
            <p:cNvSpPr txBox="1"/>
            <p:nvPr/>
          </p:nvSpPr>
          <p:spPr>
            <a:xfrm>
              <a:off x="2700540" y="2552831"/>
              <a:ext cx="4234403" cy="1220517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altLang="zh-CN" sz="4800" b="1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 NỘI, HỌ NGOẠI</a:t>
              </a:r>
              <a:r>
                <a:rPr kumimoji="0" lang="vi-VN" altLang="zh-CN" sz="4800" b="1" i="0" u="none" strike="noStrike" kern="1200" cap="none" spc="0" normalizeH="0" baseline="0" noProof="0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vi-VN" altLang="zh-CN" sz="4800" b="1" i="0" u="none" strike="noStrike" kern="1200" cap="none" spc="0" normalizeH="0" baseline="0" noProof="0">
                <a:ln>
                  <a:solidFill>
                    <a:srgbClr val="333399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altLang="zh-CN" sz="4800" b="1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Tiết 1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srgbClr val="333399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86889" y="1641395"/>
            <a:ext cx="4835171" cy="3160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961589" y="2000959"/>
            <a:ext cx="3851792" cy="2527135"/>
            <a:chOff x="7799322" y="-719491"/>
            <a:chExt cx="3514799" cy="2306036"/>
          </a:xfrm>
        </p:grpSpPr>
        <p:sp>
          <p:nvSpPr>
            <p:cNvPr id="21" name="Oval 20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104" y="4042658"/>
            <a:ext cx="2277252" cy="1201385"/>
          </a:xfrm>
          <a:prstGeom prst="rect">
            <a:avLst/>
          </a:prstGeom>
        </p:spPr>
      </p:pic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9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72" name="TextBox 371"/>
          <p:cNvSpPr txBox="1"/>
          <p:nvPr/>
        </p:nvSpPr>
        <p:spPr>
          <a:xfrm>
            <a:off x="-118701" y="1856501"/>
            <a:ext cx="76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1193873" y="3703027"/>
            <a:ext cx="490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750686" y="2743823"/>
            <a:ext cx="519373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36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2" grpId="0"/>
          <p:bldP spid="372" grpId="1"/>
          <p:bldP spid="360" grpId="0"/>
          <p:bldP spid="360" grpId="1"/>
          <p:bldP spid="363" grpId="0"/>
          <p:bldP spid="363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36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2" grpId="0"/>
          <p:bldP spid="372" grpId="1"/>
          <p:bldP spid="360" grpId="0"/>
          <p:bldP spid="360" grpId="1"/>
          <p:bldP spid="363" grpId="0"/>
          <p:bldP spid="363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4" y="1035522"/>
            <a:ext cx="9615803" cy="5145636"/>
          </a:xfrm>
          <a:prstGeom prst="rect">
            <a:avLst/>
          </a:prstGeom>
        </p:spPr>
      </p:pic>
      <p:pic>
        <p:nvPicPr>
          <p:cNvPr id="7" name="Picture 6" descr="A person and person on a bicycl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366"/>
            <a:ext cx="4604023" cy="4581728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5525591" y="2036346"/>
            <a:ext cx="3669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253236" y="2979870"/>
            <a:ext cx="6732613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 tmFilter="0,0; .5, 1; 1, 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871449" y="888759"/>
            <a:ext cx="409573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5" name="Picture 38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615803" cy="626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65" t="2098" r="3175" b="2877"/>
          <a:stretch>
            <a:fillRect/>
          </a:stretch>
        </p:blipFill>
        <p:spPr>
          <a:xfrm>
            <a:off x="141938" y="320057"/>
            <a:ext cx="5775468" cy="3685224"/>
          </a:xfrm>
          <a:prstGeom prst="rect">
            <a:avLst/>
          </a:prstGeom>
        </p:spPr>
      </p:pic>
      <p:grpSp>
        <p:nvGrpSpPr>
          <p:cNvPr id="365" name="Group 364"/>
          <p:cNvGrpSpPr/>
          <p:nvPr/>
        </p:nvGrpSpPr>
        <p:grpSpPr>
          <a:xfrm>
            <a:off x="6217447" y="2348400"/>
            <a:ext cx="5575033" cy="1688119"/>
            <a:chOff x="2106302" y="1589960"/>
            <a:chExt cx="5575033" cy="1688119"/>
          </a:xfrm>
        </p:grpSpPr>
        <p:grpSp>
          <p:nvGrpSpPr>
            <p:cNvPr id="367" name="Group 366"/>
            <p:cNvGrpSpPr/>
            <p:nvPr/>
          </p:nvGrpSpPr>
          <p:grpSpPr>
            <a:xfrm>
              <a:off x="2695909" y="1832081"/>
              <a:ext cx="4985426" cy="1405730"/>
              <a:chOff x="3376387" y="2401977"/>
              <a:chExt cx="4985426" cy="1405730"/>
            </a:xfrm>
          </p:grpSpPr>
          <p:sp>
            <p:nvSpPr>
              <p:cNvPr id="372" name="Rectangle: Rounded Corners 371"/>
              <p:cNvSpPr/>
              <p:nvPr/>
            </p:nvSpPr>
            <p:spPr>
              <a:xfrm>
                <a:off x="3376387" y="2401977"/>
                <a:ext cx="498542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4465342" y="2484268"/>
                <a:ext cx="37494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8" name="Group 367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69" name="Picture 368" descr="Icon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1" name="TextBox 370"/>
              <p:cNvSpPr txBox="1"/>
              <p:nvPr/>
            </p:nvSpPr>
            <p:spPr>
              <a:xfrm>
                <a:off x="3466105" y="2833657"/>
                <a:ext cx="28213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4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4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77" name="Group 376"/>
          <p:cNvGrpSpPr/>
          <p:nvPr/>
        </p:nvGrpSpPr>
        <p:grpSpPr>
          <a:xfrm>
            <a:off x="3742472" y="4253107"/>
            <a:ext cx="8466450" cy="2306851"/>
            <a:chOff x="2106302" y="1589960"/>
            <a:chExt cx="8466450" cy="2306851"/>
          </a:xfrm>
        </p:grpSpPr>
        <p:grpSp>
          <p:nvGrpSpPr>
            <p:cNvPr id="378" name="Group 377"/>
            <p:cNvGrpSpPr/>
            <p:nvPr/>
          </p:nvGrpSpPr>
          <p:grpSpPr>
            <a:xfrm>
              <a:off x="2695908" y="1832081"/>
              <a:ext cx="7876844" cy="2064730"/>
              <a:chOff x="3376386" y="2401977"/>
              <a:chExt cx="7876844" cy="2064730"/>
            </a:xfrm>
          </p:grpSpPr>
          <p:sp>
            <p:nvSpPr>
              <p:cNvPr id="382" name="Rectangle: Rounded Corners 381"/>
              <p:cNvSpPr/>
              <p:nvPr/>
            </p:nvSpPr>
            <p:spPr>
              <a:xfrm>
                <a:off x="3376386" y="2401977"/>
                <a:ext cx="7876844" cy="206473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4735595" y="2416158"/>
                <a:ext cx="63514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9" name="Group 378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80" name="Picture 379" descr="Icon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81" name="TextBox 380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  <a:endParaRPr lang="en-US" sz="4000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  <p:sp>
        <p:nvSpPr>
          <p:cNvPr id="391" name="TextBox 20"/>
          <p:cNvSpPr txBox="1"/>
          <p:nvPr/>
        </p:nvSpPr>
        <p:spPr>
          <a:xfrm>
            <a:off x="6287635" y="360400"/>
            <a:ext cx="526336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7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41245" y="271917"/>
            <a:ext cx="1164800" cy="119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peech Bubble: Rectangle with Corners Rounded 356"/>
          <p:cNvSpPr/>
          <p:nvPr/>
        </p:nvSpPr>
        <p:spPr>
          <a:xfrm>
            <a:off x="370492" y="554018"/>
            <a:ext cx="3687828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333642" y="3988035"/>
            <a:ext cx="4118708" cy="2367470"/>
            <a:chOff x="7930237" y="854592"/>
            <a:chExt cx="5085471" cy="2367470"/>
          </a:xfrm>
        </p:grpSpPr>
        <p:pic>
          <p:nvPicPr>
            <p:cNvPr id="373" name="Graphic 3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74" name="TextBox 373"/>
            <p:cNvSpPr txBox="1"/>
            <p:nvPr/>
          </p:nvSpPr>
          <p:spPr>
            <a:xfrm>
              <a:off x="8045569" y="1048975"/>
              <a:ext cx="465631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1521144" y="2241057"/>
            <a:ext cx="2126095" cy="2051845"/>
            <a:chOff x="7451028" y="-43747"/>
            <a:chExt cx="7576527" cy="7311931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61" name="Graphic 3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62" name="Graphic 3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64" name="Graphic 3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66" name="Graphic 3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65" name="Picture 3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409" y="240591"/>
            <a:ext cx="6954894" cy="3831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7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0" y="1320800"/>
            <a:ext cx="6809322" cy="3751431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6200000">
            <a:off x="5415302" y="4287688"/>
            <a:ext cx="700999" cy="1498598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5517884" y="5904604"/>
            <a:ext cx="2556405" cy="881427"/>
          </a:xfrm>
          <a:prstGeom prst="wedgeRoundRectCallout">
            <a:avLst>
              <a:gd name="adj1" fmla="val -35792"/>
              <a:gd name="adj2" fmla="val -8216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Left Brace 308"/>
          <p:cNvSpPr/>
          <p:nvPr/>
        </p:nvSpPr>
        <p:spPr>
          <a:xfrm rot="16200000">
            <a:off x="4043524" y="4419329"/>
            <a:ext cx="700999" cy="1235315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Speech Bubble: Rectangle with Corners Rounded 309"/>
          <p:cNvSpPr/>
          <p:nvPr/>
        </p:nvSpPr>
        <p:spPr>
          <a:xfrm>
            <a:off x="3825062" y="5899477"/>
            <a:ext cx="2556405" cy="881427"/>
          </a:xfrm>
          <a:prstGeom prst="wedgeRoundRectCallout">
            <a:avLst>
              <a:gd name="adj1" fmla="val -27347"/>
              <a:gd name="adj2" fmla="val -11097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Left Brace 314"/>
          <p:cNvSpPr/>
          <p:nvPr/>
        </p:nvSpPr>
        <p:spPr>
          <a:xfrm rot="16200000">
            <a:off x="6736102" y="4465485"/>
            <a:ext cx="700999" cy="114300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Speech Bubble: Rectangle with Corners Rounded 315"/>
          <p:cNvSpPr/>
          <p:nvPr/>
        </p:nvSpPr>
        <p:spPr>
          <a:xfrm>
            <a:off x="7021733" y="5899477"/>
            <a:ext cx="3104400" cy="881427"/>
          </a:xfrm>
          <a:prstGeom prst="wedgeRoundRectCallout">
            <a:avLst>
              <a:gd name="adj1" fmla="val -46019"/>
              <a:gd name="adj2" fmla="val -102334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ngoại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17" name="Left Brace 316"/>
          <p:cNvSpPr/>
          <p:nvPr/>
        </p:nvSpPr>
        <p:spPr>
          <a:xfrm rot="16200000">
            <a:off x="7723789" y="4637465"/>
            <a:ext cx="700999" cy="81309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Speech Bubble: Rectangle with Corners Rounded 317"/>
          <p:cNvSpPr/>
          <p:nvPr/>
        </p:nvSpPr>
        <p:spPr>
          <a:xfrm>
            <a:off x="7021733" y="5906501"/>
            <a:ext cx="3547868" cy="881427"/>
          </a:xfrm>
          <a:prstGeom prst="wedgeRoundRectCallout">
            <a:avLst>
              <a:gd name="adj1" fmla="val -21951"/>
              <a:gd name="adj2" fmla="val -11049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Left Brace 318"/>
          <p:cNvSpPr/>
          <p:nvPr/>
        </p:nvSpPr>
        <p:spPr>
          <a:xfrm rot="16200000">
            <a:off x="3068017" y="4637465"/>
            <a:ext cx="700999" cy="81309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Speech Bubble: Rectangle with Corners Rounded 319"/>
          <p:cNvSpPr/>
          <p:nvPr/>
        </p:nvSpPr>
        <p:spPr>
          <a:xfrm>
            <a:off x="1810792" y="5906501"/>
            <a:ext cx="3547868" cy="881427"/>
          </a:xfrm>
          <a:prstGeom prst="wedgeRoundRectCallout">
            <a:avLst>
              <a:gd name="adj1" fmla="val -4053"/>
              <a:gd name="adj2" fmla="val -103294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3846948" y="242193"/>
            <a:ext cx="40748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309" grpId="0" animBg="1"/>
      <p:bldP spid="309" grpId="1" animBg="1"/>
      <p:bldP spid="310" grpId="0" animBg="1"/>
      <p:bldP spid="310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848" y="1338088"/>
            <a:ext cx="6285652" cy="346292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3" name="Left Brace 2"/>
          <p:cNvSpPr/>
          <p:nvPr/>
        </p:nvSpPr>
        <p:spPr>
          <a:xfrm rot="16200000">
            <a:off x="3764565" y="3550661"/>
            <a:ext cx="700999" cy="2404005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814120" y="5637944"/>
            <a:ext cx="3888336" cy="881427"/>
          </a:xfrm>
          <a:prstGeom prst="wedgeRoundRectCallout">
            <a:avLst>
              <a:gd name="adj1" fmla="val 34322"/>
              <a:gd name="adj2" fmla="val -9561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558300" y="3160930"/>
            <a:ext cx="700999" cy="3183466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6215852" y="5569355"/>
            <a:ext cx="4569362" cy="881427"/>
          </a:xfrm>
          <a:prstGeom prst="wedgeRoundRectCallout">
            <a:avLst>
              <a:gd name="adj1" fmla="val -33604"/>
              <a:gd name="adj2" fmla="val -10131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624" y="133232"/>
            <a:ext cx="40748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220" y="4121170"/>
            <a:ext cx="10983014" cy="1409105"/>
            <a:chOff x="3376386" y="2401977"/>
            <a:chExt cx="7014138" cy="1409105"/>
          </a:xfrm>
        </p:grpSpPr>
        <p:sp>
          <p:nvSpPr>
            <p:cNvPr id="366" name="Rectangle: Rounded Corners 365"/>
            <p:cNvSpPr/>
            <p:nvPr/>
          </p:nvSpPr>
          <p:spPr>
            <a:xfrm>
              <a:off x="3376386" y="2401977"/>
              <a:ext cx="7014138" cy="1373308"/>
            </a:xfrm>
            <a:prstGeom prst="roundRect">
              <a:avLst>
                <a:gd name="adj" fmla="val 2852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3783848" y="2487643"/>
              <a:ext cx="60953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11" y="-228171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6" y="2076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3332211" y="2246796"/>
            <a:ext cx="5575033" cy="1688119"/>
            <a:chOff x="2106302" y="1589960"/>
            <a:chExt cx="5575033" cy="1688119"/>
          </a:xfrm>
        </p:grpSpPr>
        <p:grpSp>
          <p:nvGrpSpPr>
            <p:cNvPr id="358" name="Group 357"/>
            <p:cNvGrpSpPr/>
            <p:nvPr/>
          </p:nvGrpSpPr>
          <p:grpSpPr>
            <a:xfrm>
              <a:off x="2695909" y="1832081"/>
              <a:ext cx="4985426" cy="1405730"/>
              <a:chOff x="3376387" y="2401977"/>
              <a:chExt cx="4985426" cy="1405730"/>
            </a:xfrm>
          </p:grpSpPr>
          <p:sp>
            <p:nvSpPr>
              <p:cNvPr id="368" name="Rectangle: Rounded Corners 367"/>
              <p:cNvSpPr/>
              <p:nvPr/>
            </p:nvSpPr>
            <p:spPr>
              <a:xfrm>
                <a:off x="3376387" y="2401977"/>
                <a:ext cx="498542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4465342" y="2484268"/>
                <a:ext cx="37494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0" name="Group 359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65" name="Picture 364" descr="Icon&#10;&#10;Description automatically generated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67" name="TextBox 366"/>
              <p:cNvSpPr txBox="1"/>
              <p:nvPr/>
            </p:nvSpPr>
            <p:spPr>
              <a:xfrm>
                <a:off x="3478930" y="2833657"/>
                <a:ext cx="2564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7931" y="3754322"/>
            <a:ext cx="10793962" cy="3322317"/>
            <a:chOff x="2289811" y="2425754"/>
            <a:chExt cx="11639992" cy="3322317"/>
          </a:xfrm>
        </p:grpSpPr>
        <p:sp>
          <p:nvSpPr>
            <p:cNvPr id="366" name="Rectangle: Rounded Corners 365"/>
            <p:cNvSpPr/>
            <p:nvPr/>
          </p:nvSpPr>
          <p:spPr>
            <a:xfrm>
              <a:off x="2289811" y="2425754"/>
              <a:ext cx="11639992" cy="2925692"/>
            </a:xfrm>
            <a:prstGeom prst="roundRect">
              <a:avLst>
                <a:gd name="adj" fmla="val 2630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3107425" y="2577972"/>
              <a:ext cx="1044393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An: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An: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11" y="-231121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6" y="1781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4" name="Group 363"/>
          <p:cNvGrpSpPr/>
          <p:nvPr/>
        </p:nvGrpSpPr>
        <p:grpSpPr>
          <a:xfrm>
            <a:off x="519567" y="1965092"/>
            <a:ext cx="11198566" cy="1711353"/>
            <a:chOff x="2194790" y="1619456"/>
            <a:chExt cx="11198566" cy="1711353"/>
          </a:xfrm>
        </p:grpSpPr>
        <p:grpSp>
          <p:nvGrpSpPr>
            <p:cNvPr id="371" name="Group 370"/>
            <p:cNvGrpSpPr/>
            <p:nvPr/>
          </p:nvGrpSpPr>
          <p:grpSpPr>
            <a:xfrm>
              <a:off x="2695907" y="1891073"/>
              <a:ext cx="10697449" cy="1439736"/>
              <a:chOff x="3376385" y="2460969"/>
              <a:chExt cx="10697449" cy="1439736"/>
            </a:xfrm>
          </p:grpSpPr>
          <p:sp>
            <p:nvSpPr>
              <p:cNvPr id="378" name="Rectangle: Rounded Corners 377"/>
              <p:cNvSpPr/>
              <p:nvPr/>
            </p:nvSpPr>
            <p:spPr>
              <a:xfrm>
                <a:off x="3376385" y="2460969"/>
                <a:ext cx="10697449" cy="1439736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4735595" y="2504646"/>
                <a:ext cx="909616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2194790" y="1619456"/>
              <a:ext cx="1903028" cy="1688119"/>
              <a:chOff x="2875268" y="2189352"/>
              <a:chExt cx="1903028" cy="1688119"/>
            </a:xfrm>
          </p:grpSpPr>
          <p:pic>
            <p:nvPicPr>
              <p:cNvPr id="376" name="Picture 375" descr="Icon&#10;&#10;Description automatically generated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5268" y="2189352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7" name="TextBox 376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  <a:endParaRPr lang="en-US" sz="4000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598546" y="1994992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675441" y="1908131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23949" y="1442422"/>
            <a:ext cx="5600986" cy="366162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094172" y="1980346"/>
            <a:ext cx="4015047" cy="2634246"/>
            <a:chOff x="7799322" y="-719491"/>
            <a:chExt cx="3514799" cy="2306036"/>
          </a:xfrm>
        </p:grpSpPr>
        <p:sp>
          <p:nvSpPr>
            <p:cNvPr id="21" name="Oval 20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104" y="4042658"/>
            <a:ext cx="2277252" cy="12013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53616" y="2821427"/>
            <a:ext cx="2291244" cy="769441"/>
            <a:chOff x="2461586" y="2668354"/>
            <a:chExt cx="2291244" cy="76944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2565891" y="2668354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Chủ</a:t>
              </a:r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đề</a:t>
              </a:r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: 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1520511" y="3658381"/>
            <a:ext cx="415819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 b="1" spc="300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8000" b="1" spc="3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8000" b="1" spc="300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9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72" name="TextBox 371"/>
          <p:cNvSpPr txBox="1"/>
          <p:nvPr/>
        </p:nvSpPr>
        <p:spPr>
          <a:xfrm>
            <a:off x="-118701" y="1856501"/>
            <a:ext cx="76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  <p:bldP spid="359" grpId="1"/>
          <p:bldP spid="372" grpId="0"/>
          <p:bldP spid="37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  <p:bldP spid="359" grpId="1"/>
          <p:bldP spid="372" grpId="0"/>
          <p:bldP spid="372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4" y="1035522"/>
            <a:ext cx="9615803" cy="5145636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6550060" y="1755939"/>
            <a:ext cx="3599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942631" y="3121323"/>
            <a:ext cx="65623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1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7562" y="2439855"/>
            <a:ext cx="4572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 tmFilter="0,0; .5, 1; 1, 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819421" y="1099778"/>
            <a:ext cx="409573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5" name="Picture 38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615803" cy="6262986"/>
          </a:xfrm>
          <a:prstGeom prst="rect">
            <a:avLst/>
          </a:prstGeom>
        </p:spPr>
      </p:pic>
      <p:sp>
        <p:nvSpPr>
          <p:cNvPr id="389" name="TextBox 20"/>
          <p:cNvSpPr txBox="1"/>
          <p:nvPr/>
        </p:nvSpPr>
        <p:spPr>
          <a:xfrm>
            <a:off x="6287635" y="360400"/>
            <a:ext cx="526336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5" name="Group 364"/>
          <p:cNvGrpSpPr/>
          <p:nvPr/>
        </p:nvGrpSpPr>
        <p:grpSpPr>
          <a:xfrm>
            <a:off x="6042469" y="2287647"/>
            <a:ext cx="5750011" cy="4218544"/>
            <a:chOff x="1931324" y="1529207"/>
            <a:chExt cx="5750011" cy="4218544"/>
          </a:xfrm>
        </p:grpSpPr>
        <p:grpSp>
          <p:nvGrpSpPr>
            <p:cNvPr id="367" name="Group 366"/>
            <p:cNvGrpSpPr/>
            <p:nvPr/>
          </p:nvGrpSpPr>
          <p:grpSpPr>
            <a:xfrm>
              <a:off x="2695909" y="1832081"/>
              <a:ext cx="4985426" cy="3915670"/>
              <a:chOff x="3376387" y="2401977"/>
              <a:chExt cx="4985426" cy="3915670"/>
            </a:xfrm>
          </p:grpSpPr>
          <p:sp>
            <p:nvSpPr>
              <p:cNvPr id="372" name="Rectangle: Rounded Corners 371"/>
              <p:cNvSpPr/>
              <p:nvPr/>
            </p:nvSpPr>
            <p:spPr>
              <a:xfrm>
                <a:off x="3376387" y="2401977"/>
                <a:ext cx="4985426" cy="3915670"/>
              </a:xfrm>
              <a:prstGeom prst="roundRect">
                <a:avLst>
                  <a:gd name="adj" fmla="val 23258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4230200" y="2821556"/>
                <a:ext cx="374940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xưng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hô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như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thế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8" name="Group 367"/>
            <p:cNvGrpSpPr/>
            <p:nvPr/>
          </p:nvGrpSpPr>
          <p:grpSpPr>
            <a:xfrm>
              <a:off x="1931324" y="1529207"/>
              <a:ext cx="1903028" cy="1688119"/>
              <a:chOff x="2611802" y="2099103"/>
              <a:chExt cx="1903028" cy="1688119"/>
            </a:xfrm>
          </p:grpSpPr>
          <p:pic>
            <p:nvPicPr>
              <p:cNvPr id="369" name="Picture 368" descr="Icon&#10;&#10;Description automatically generated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1802" y="2099103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1" name="TextBox 370"/>
              <p:cNvSpPr txBox="1"/>
              <p:nvPr/>
            </p:nvSpPr>
            <p:spPr>
              <a:xfrm>
                <a:off x="3434246" y="2759469"/>
                <a:ext cx="2564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62" name="Picture 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372" y="377930"/>
            <a:ext cx="1784628" cy="810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6" y="135492"/>
            <a:ext cx="5757270" cy="4483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0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peech Bubble: Rectangle with Corners Rounded 356"/>
          <p:cNvSpPr/>
          <p:nvPr/>
        </p:nvSpPr>
        <p:spPr>
          <a:xfrm>
            <a:off x="600337" y="479359"/>
            <a:ext cx="3342674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8116" y="284311"/>
            <a:ext cx="6946730" cy="5410363"/>
          </a:xfrm>
          <a:prstGeom prst="rect">
            <a:avLst/>
          </a:prstGeom>
        </p:spPr>
      </p:pic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0" y="3714573"/>
            <a:ext cx="4118708" cy="2367470"/>
            <a:chOff x="7930237" y="854592"/>
            <a:chExt cx="5085471" cy="2367470"/>
          </a:xfrm>
        </p:grpSpPr>
        <p:pic>
          <p:nvPicPr>
            <p:cNvPr id="367" name="Graphic 3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68" name="TextBox 367"/>
            <p:cNvSpPr txBox="1"/>
            <p:nvPr/>
          </p:nvSpPr>
          <p:spPr>
            <a:xfrm>
              <a:off x="8045243" y="1006224"/>
              <a:ext cx="4656317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1418686" y="2239387"/>
            <a:ext cx="2126095" cy="2051845"/>
            <a:chOff x="7451028" y="-43747"/>
            <a:chExt cx="7576527" cy="7311931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61" name="Graphic 3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62" name="Graphic 3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64" name="Graphic 3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66" name="Graphic 3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435"/>
          <a:stretch>
            <a:fillRect/>
          </a:stretch>
        </p:blipFill>
        <p:spPr>
          <a:xfrm>
            <a:off x="2568639" y="1767552"/>
            <a:ext cx="6817588" cy="4808795"/>
          </a:xfrm>
          <a:prstGeom prst="rect">
            <a:avLst/>
          </a:prstGeom>
        </p:spPr>
      </p:pic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65" y="-1974297"/>
            <a:ext cx="5514862" cy="4206595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7" y="1781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Speech Bubble: Rectangle with Corners Rounded 356"/>
          <p:cNvSpPr/>
          <p:nvPr/>
        </p:nvSpPr>
        <p:spPr>
          <a:xfrm>
            <a:off x="9770314" y="3011432"/>
            <a:ext cx="2277779" cy="1875901"/>
          </a:xfrm>
          <a:prstGeom prst="wedgeRoundRectCallout">
            <a:avLst>
              <a:gd name="adj1" fmla="val -68204"/>
              <a:gd name="adj2" fmla="val 1891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Vợ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cậu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Mợ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7" name="Speech Bubble: Rectangle with Corners Rounded 366"/>
          <p:cNvSpPr/>
          <p:nvPr/>
        </p:nvSpPr>
        <p:spPr>
          <a:xfrm>
            <a:off x="9431070" y="3716215"/>
            <a:ext cx="2617023" cy="2424829"/>
          </a:xfrm>
          <a:prstGeom prst="wedgeRoundRectCallout">
            <a:avLst>
              <a:gd name="adj1" fmla="val -68204"/>
              <a:gd name="adj2" fmla="val 1891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cậu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8" name="Speech Bubble: Rectangle with Corners Rounded 367"/>
          <p:cNvSpPr/>
          <p:nvPr/>
        </p:nvSpPr>
        <p:spPr>
          <a:xfrm>
            <a:off x="166917" y="3333177"/>
            <a:ext cx="2368283" cy="2161133"/>
          </a:xfrm>
          <a:prstGeom prst="wedgeRoundRectCallout">
            <a:avLst>
              <a:gd name="adj1" fmla="val 67830"/>
              <a:gd name="adj2" fmla="val 990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Chị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gái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bác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9" name="Speech Bubble: Rectangle with Corners Rounded 368"/>
          <p:cNvSpPr/>
          <p:nvPr/>
        </p:nvSpPr>
        <p:spPr>
          <a:xfrm>
            <a:off x="143711" y="2360813"/>
            <a:ext cx="2368283" cy="1332686"/>
          </a:xfrm>
          <a:prstGeom prst="wedgeRoundRectCallout">
            <a:avLst>
              <a:gd name="adj1" fmla="val 65355"/>
              <a:gd name="adj2" fmla="val -3565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nội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7004" y="1990456"/>
            <a:ext cx="2008724" cy="1212781"/>
          </a:xfrm>
          <a:prstGeom prst="rect">
            <a:avLst/>
          </a:prstGeom>
          <a:noFill/>
          <a:ln w="349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Speech Bubble: Rectangle with Corners Rounded 369"/>
          <p:cNvSpPr/>
          <p:nvPr/>
        </p:nvSpPr>
        <p:spPr>
          <a:xfrm>
            <a:off x="8539001" y="1727595"/>
            <a:ext cx="2368283" cy="1332686"/>
          </a:xfrm>
          <a:prstGeom prst="wedgeRoundRectCallout">
            <a:avLst>
              <a:gd name="adj1" fmla="val -62851"/>
              <a:gd name="adj2" fmla="val 13603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ngoại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3" name="Rectangle 372"/>
          <p:cNvSpPr/>
          <p:nvPr/>
        </p:nvSpPr>
        <p:spPr>
          <a:xfrm>
            <a:off x="5911432" y="1967224"/>
            <a:ext cx="2008724" cy="1212781"/>
          </a:xfrm>
          <a:prstGeom prst="rect">
            <a:avLst/>
          </a:prstGeom>
          <a:noFill/>
          <a:ln w="349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7" grpId="2" animBg="1"/>
      <p:bldP spid="367" grpId="0" animBg="1"/>
      <p:bldP spid="367" grpId="2" animBg="1"/>
      <p:bldP spid="368" grpId="0" animBg="1"/>
      <p:bldP spid="368" grpId="2" animBg="1"/>
      <p:bldP spid="369" grpId="0" animBg="1"/>
      <p:bldP spid="369" grpId="2" animBg="1"/>
      <p:bldP spid="4" grpId="0" animBg="1"/>
      <p:bldP spid="370" grpId="0" animBg="1"/>
      <p:bldP spid="370" grpId="2" animBg="1"/>
      <p:bldP spid="3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11" y="-191116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5318012" y="541779"/>
            <a:ext cx="3553223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9278" y="0"/>
            <a:ext cx="2438954" cy="2743200"/>
          </a:xfrm>
          <a:prstGeom prst="rect">
            <a:avLst/>
          </a:prstGeom>
        </p:spPr>
      </p:pic>
      <p:grpSp>
        <p:nvGrpSpPr>
          <p:cNvPr id="358" name="Group 357"/>
          <p:cNvGrpSpPr/>
          <p:nvPr/>
        </p:nvGrpSpPr>
        <p:grpSpPr>
          <a:xfrm>
            <a:off x="509410" y="3164766"/>
            <a:ext cx="5085471" cy="1738638"/>
            <a:chOff x="7892958" y="826183"/>
            <a:chExt cx="5085471" cy="1738638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365" name="TextBox 364"/>
            <p:cNvSpPr txBox="1"/>
            <p:nvPr/>
          </p:nvSpPr>
          <p:spPr>
            <a:xfrm>
              <a:off x="8045243" y="1006224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: 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cô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chú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thím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,…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6346030" y="3097611"/>
            <a:ext cx="5112242" cy="1738638"/>
            <a:chOff x="7982444" y="840617"/>
            <a:chExt cx="5112242" cy="1738638"/>
          </a:xfrm>
        </p:grpSpPr>
        <p:pic>
          <p:nvPicPr>
            <p:cNvPr id="368" name="Graphic 3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2444" y="840617"/>
              <a:ext cx="5085471" cy="1738638"/>
            </a:xfrm>
            <a:prstGeom prst="rect">
              <a:avLst/>
            </a:prstGeom>
          </p:spPr>
        </p:pic>
        <p:sp>
          <p:nvSpPr>
            <p:cNvPr id="369" name="TextBox 368"/>
            <p:cNvSpPr txBox="1"/>
            <p:nvPr/>
          </p:nvSpPr>
          <p:spPr>
            <a:xfrm>
              <a:off x="8045243" y="1006224"/>
              <a:ext cx="504944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: 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cậu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mợ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dì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dượng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,…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2372964" y="2008262"/>
            <a:ext cx="1394895" cy="1346181"/>
            <a:chOff x="7451028" y="-43747"/>
            <a:chExt cx="7576527" cy="7311931"/>
          </a:xfrm>
        </p:grpSpPr>
        <p:pic>
          <p:nvPicPr>
            <p:cNvPr id="373" name="Graphic 3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74" name="Graphic 3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75" name="Graphic 3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80" name="Picture 3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81" name="Graphic 3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82" name="Graphic 3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grpSp>
        <p:nvGrpSpPr>
          <p:cNvPr id="383" name="Group 382"/>
          <p:cNvGrpSpPr/>
          <p:nvPr/>
        </p:nvGrpSpPr>
        <p:grpSpPr>
          <a:xfrm>
            <a:off x="8397721" y="2027038"/>
            <a:ext cx="1394895" cy="1346181"/>
            <a:chOff x="7451028" y="-43747"/>
            <a:chExt cx="7576527" cy="7311931"/>
          </a:xfrm>
        </p:grpSpPr>
        <p:pic>
          <p:nvPicPr>
            <p:cNvPr id="384" name="Graphic 3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85" name="Graphic 3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86" name="Graphic 3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87" name="Picture 3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88" name="Graphic 3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89" name="Graphic 38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1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2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654269" y="1908682"/>
            <a:ext cx="5136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4" y="1125619"/>
            <a:ext cx="9615803" cy="5145636"/>
          </a:xfrm>
          <a:prstGeom prst="rect">
            <a:avLst/>
          </a:prstGeom>
        </p:spPr>
      </p:pic>
      <p:sp>
        <p:nvSpPr>
          <p:cNvPr id="318" name="Rectangle 317"/>
          <p:cNvSpPr/>
          <p:nvPr/>
        </p:nvSpPr>
        <p:spPr>
          <a:xfrm>
            <a:off x="2820158" y="2229066"/>
            <a:ext cx="3339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7189636" y="1608247"/>
            <a:ext cx="263533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57" y="3198804"/>
            <a:ext cx="7843911" cy="3563933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  <p:bldP spid="3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  <p:bldP spid="32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58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78111" y="2289621"/>
            <a:ext cx="4391233" cy="4492310"/>
          </a:xfrm>
          <a:prstGeom prst="rect">
            <a:avLst/>
          </a:prstGeom>
        </p:spPr>
      </p:pic>
      <p:sp>
        <p:nvSpPr>
          <p:cNvPr id="365" name="Speech Bubble: Rectangle with Corners Rounded 364"/>
          <p:cNvSpPr/>
          <p:nvPr/>
        </p:nvSpPr>
        <p:spPr>
          <a:xfrm>
            <a:off x="1925296" y="375615"/>
            <a:ext cx="3079529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2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368" name="Group 367"/>
          <p:cNvGrpSpPr/>
          <p:nvPr/>
        </p:nvGrpSpPr>
        <p:grpSpPr>
          <a:xfrm>
            <a:off x="5314320" y="2423042"/>
            <a:ext cx="6641153" cy="1389044"/>
            <a:chOff x="4076290" y="2401460"/>
            <a:chExt cx="5951087" cy="1389044"/>
          </a:xfrm>
        </p:grpSpPr>
        <p:sp>
          <p:nvSpPr>
            <p:cNvPr id="374" name="Rectangle: Rounded Corners 373"/>
            <p:cNvSpPr/>
            <p:nvPr/>
          </p:nvSpPr>
          <p:spPr>
            <a:xfrm>
              <a:off x="4076290" y="2401460"/>
              <a:ext cx="5951087" cy="137330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4302413" y="2467065"/>
              <a:ext cx="564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ai?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0" name="Group 379"/>
          <p:cNvGrpSpPr/>
          <p:nvPr/>
        </p:nvGrpSpPr>
        <p:grpSpPr>
          <a:xfrm>
            <a:off x="5314320" y="4035671"/>
            <a:ext cx="6641153" cy="1389044"/>
            <a:chOff x="4076290" y="2401460"/>
            <a:chExt cx="5951087" cy="1389044"/>
          </a:xfrm>
        </p:grpSpPr>
        <p:sp>
          <p:nvSpPr>
            <p:cNvPr id="381" name="Rectangle: Rounded Corners 380"/>
            <p:cNvSpPr/>
            <p:nvPr/>
          </p:nvSpPr>
          <p:spPr>
            <a:xfrm>
              <a:off x="4076290" y="2401460"/>
              <a:ext cx="5951087" cy="137330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4302413" y="2467065"/>
              <a:ext cx="564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ai?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3" name="Picture 382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09" y="-1832184"/>
            <a:ext cx="5823268" cy="4441839"/>
          </a:xfrm>
          <a:prstGeom prst="rect">
            <a:avLst/>
          </a:prstGeom>
        </p:spPr>
      </p:pic>
      <p:sp>
        <p:nvSpPr>
          <p:cNvPr id="384" name="TextBox 383"/>
          <p:cNvSpPr txBox="1"/>
          <p:nvPr/>
        </p:nvSpPr>
        <p:spPr>
          <a:xfrm>
            <a:off x="7501809" y="461462"/>
            <a:ext cx="242053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6503616" y="2554072"/>
            <a:ext cx="419025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58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357" name="Group 356"/>
          <p:cNvGrpSpPr/>
          <p:nvPr/>
        </p:nvGrpSpPr>
        <p:grpSpPr>
          <a:xfrm>
            <a:off x="304807" y="4129331"/>
            <a:ext cx="6213880" cy="1984140"/>
            <a:chOff x="7930237" y="854592"/>
            <a:chExt cx="5085471" cy="1984140"/>
          </a:xfrm>
        </p:grpSpPr>
        <p:pic>
          <p:nvPicPr>
            <p:cNvPr id="363" name="Graphic 3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364" name="TextBox 363"/>
            <p:cNvSpPr txBox="1"/>
            <p:nvPr/>
          </p:nvSpPr>
          <p:spPr>
            <a:xfrm>
              <a:off x="8141392" y="992073"/>
              <a:ext cx="4656317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388" y="1024779"/>
            <a:ext cx="8127706" cy="531346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4835290" y="1910292"/>
            <a:ext cx="5941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8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950" y="2484228"/>
            <a:ext cx="4572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45" y="1072979"/>
            <a:ext cx="8049099" cy="51456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2168366"/>
            <a:ext cx="4604023" cy="4581728"/>
            <a:chOff x="0" y="2168366"/>
            <a:chExt cx="4604023" cy="4581728"/>
          </a:xfrm>
        </p:grpSpPr>
        <p:sp>
          <p:nvSpPr>
            <p:cNvPr id="2" name="TextBox 3"/>
            <p:cNvSpPr txBox="1"/>
            <p:nvPr/>
          </p:nvSpPr>
          <p:spPr>
            <a:xfrm>
              <a:off x="938809" y="437918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r>
                <a:rPr lang="en-US" sz="1050" dirty="0"/>
                <a:t>NGUYỄN </a:t>
              </a:r>
              <a:endParaRPr lang="en-US" sz="1050" dirty="0"/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7" name="Picture 6" descr="A person and person on a bicycle&#10;&#10;Description automatically generated with medium confidenc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68366"/>
              <a:ext cx="4604023" cy="4581728"/>
            </a:xfrm>
            <a:prstGeom prst="rect">
              <a:avLst/>
            </a:prstGeom>
          </p:spPr>
        </p:pic>
      </p:grp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5919534" y="4517850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328" name="Group 327"/>
          <p:cNvGrpSpPr/>
          <p:nvPr/>
        </p:nvGrpSpPr>
        <p:grpSpPr>
          <a:xfrm>
            <a:off x="4192012" y="1955379"/>
            <a:ext cx="6321813" cy="1305558"/>
            <a:chOff x="5336750" y="1885277"/>
            <a:chExt cx="4466213" cy="836363"/>
          </a:xfrm>
        </p:grpSpPr>
        <p:pic>
          <p:nvPicPr>
            <p:cNvPr id="327" name="Picture 326" descr="Shape, rectangl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85" y="1885277"/>
              <a:ext cx="3910494" cy="836363"/>
            </a:xfrm>
            <a:prstGeom prst="rect">
              <a:avLst/>
            </a:prstGeom>
          </p:spPr>
        </p:pic>
        <p:sp>
          <p:nvSpPr>
            <p:cNvPr id="325" name="Rectangle 324"/>
            <p:cNvSpPr/>
            <p:nvPr/>
          </p:nvSpPr>
          <p:spPr>
            <a:xfrm>
              <a:off x="5336750" y="1966313"/>
              <a:ext cx="4466213" cy="492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nhiên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xã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hội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646058" y="3548190"/>
            <a:ext cx="577081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2000" accel="17300" decel="826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3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3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3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18" grpId="1"/>
      <p:bldP spid="322" grpId="0"/>
      <p:bldP spid="3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23266" y="279854"/>
            <a:ext cx="12430539" cy="1999814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782" y="401319"/>
            <a:ext cx="1537702" cy="18896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32413" y="840499"/>
            <a:ext cx="558005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380" y="2519861"/>
            <a:ext cx="6654414" cy="43503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6365" y="3426829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phic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757" y="2502049"/>
            <a:ext cx="6654414" cy="43503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43397" y="3322156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7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4" y="1125619"/>
            <a:ext cx="9615803" cy="5145636"/>
          </a:xfrm>
          <a:prstGeom prst="rect">
            <a:avLst/>
          </a:prstGeom>
        </p:spPr>
      </p:pic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014609" y="2332713"/>
            <a:ext cx="548227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57" y="3198804"/>
            <a:ext cx="7843911" cy="3563933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81744" y="2976514"/>
            <a:ext cx="5085471" cy="3025533"/>
            <a:chOff x="7892958" y="826183"/>
            <a:chExt cx="5085471" cy="3025533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92958" y="826183"/>
              <a:ext cx="5085471" cy="302553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45243" y="1023157"/>
              <a:ext cx="4656317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Về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nhà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thực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hành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xưng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hô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thành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viên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trong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gia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5" y="313560"/>
            <a:ext cx="11958124" cy="1999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3017" y="1362390"/>
            <a:ext cx="445149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0" y="2969140"/>
            <a:ext cx="5085471" cy="3025533"/>
            <a:chOff x="7892958" y="826183"/>
            <a:chExt cx="5085471" cy="3025533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92958" y="826183"/>
              <a:ext cx="5085471" cy="30255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45243" y="1006224"/>
              <a:ext cx="4656317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Sưu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tầm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ảnh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chụp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tranh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vẽ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gia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để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chuẩn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bị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23011" y="778664"/>
            <a:ext cx="5759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68704" y="1676671"/>
            <a:ext cx="3207739" cy="817330"/>
            <a:chOff x="2461585" y="2730978"/>
            <a:chExt cx="3207739" cy="81733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461585" y="2730978"/>
              <a:ext cx="3207739" cy="81733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3139586" y="2793213"/>
              <a:ext cx="21869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</a:rPr>
                <a:t>: </a:t>
              </a:r>
              <a:endParaRPr lang="en-US" sz="4000" dirty="0"/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151085" y="1665363"/>
            <a:ext cx="240290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5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63" name="Rectangle 362"/>
          <p:cNvSpPr/>
          <p:nvPr/>
        </p:nvSpPr>
        <p:spPr>
          <a:xfrm>
            <a:off x="4804875" y="362243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64" name="TextBox 363"/>
          <p:cNvSpPr txBox="1"/>
          <p:nvPr/>
        </p:nvSpPr>
        <p:spPr>
          <a:xfrm>
            <a:off x="2694621" y="2632682"/>
            <a:ext cx="73096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5" name="Graphic 3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465" y="4440606"/>
            <a:ext cx="8200219" cy="1043975"/>
          </a:xfrm>
          <a:prstGeom prst="rect">
            <a:avLst/>
          </a:prstGeom>
        </p:spPr>
      </p:pic>
      <p:sp>
        <p:nvSpPr>
          <p:cNvPr id="366" name="TextBox 365"/>
          <p:cNvSpPr txBox="1"/>
          <p:nvPr/>
        </p:nvSpPr>
        <p:spPr>
          <a:xfrm>
            <a:off x="2858621" y="4469627"/>
            <a:ext cx="694581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785" y="4131266"/>
            <a:ext cx="2277252" cy="1201385"/>
          </a:xfrm>
          <a:prstGeom prst="rect">
            <a:avLst/>
          </a:prstGeom>
        </p:spPr>
      </p:pic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 tmFilter="0,0; .5, 1; 1, 1"/>
                                            <p:tgtEl>
                                              <p:spTgt spid="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 tmFilter="0,0; .5, 1; 1, 1"/>
                                            <p:tgtEl>
                                              <p:spTgt spid="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59" grpId="0"/>
          <p:bldP spid="363" grpId="0"/>
          <p:bldP spid="364" grpId="0"/>
          <p:bldP spid="36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 tmFilter="0,0; .5, 1; 1, 1"/>
                                            <p:tgtEl>
                                              <p:spTgt spid="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 tmFilter="0,0; .5, 1; 1, 1"/>
                                            <p:tgtEl>
                                              <p:spTgt spid="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59" grpId="0"/>
          <p:bldP spid="363" grpId="0"/>
          <p:bldP spid="364" grpId="0"/>
          <p:bldP spid="36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4791" y="2504759"/>
            <a:ext cx="2277252" cy="1201385"/>
          </a:xfrm>
          <a:prstGeom prst="rect">
            <a:avLst/>
          </a:prstGeom>
        </p:spPr>
      </p:pic>
      <p:pic>
        <p:nvPicPr>
          <p:cNvPr id="361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3143547" y="294382"/>
            <a:ext cx="6157135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7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3231" y="1589960"/>
            <a:ext cx="7797383" cy="1688119"/>
            <a:chOff x="2106302" y="1589960"/>
            <a:chExt cx="7797383" cy="1688119"/>
          </a:xfrm>
        </p:grpSpPr>
        <p:grpSp>
          <p:nvGrpSpPr>
            <p:cNvPr id="9" name="Group 8"/>
            <p:cNvGrpSpPr/>
            <p:nvPr/>
          </p:nvGrpSpPr>
          <p:grpSpPr>
            <a:xfrm>
              <a:off x="2695908" y="1832081"/>
              <a:ext cx="7207777" cy="1373308"/>
              <a:chOff x="3376386" y="2401977"/>
              <a:chExt cx="7207777" cy="1373308"/>
            </a:xfrm>
          </p:grpSpPr>
          <p:sp>
            <p:nvSpPr>
              <p:cNvPr id="366" name="Rectangle: Rounded Corners 365"/>
              <p:cNvSpPr/>
              <p:nvPr/>
            </p:nvSpPr>
            <p:spPr>
              <a:xfrm>
                <a:off x="3376386" y="2401977"/>
                <a:ext cx="7207777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4717432" y="2426219"/>
                <a:ext cx="53169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Nêu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mối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hệ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6" name="Picture 5" descr="Icon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64" name="TextBox 363"/>
              <p:cNvSpPr txBox="1"/>
              <p:nvPr/>
            </p:nvSpPr>
            <p:spPr>
              <a:xfrm>
                <a:off x="3353094" y="2833657"/>
                <a:ext cx="5081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68469" y="3479223"/>
            <a:ext cx="10522542" cy="1682499"/>
            <a:chOff x="768469" y="3479223"/>
            <a:chExt cx="10522542" cy="1682499"/>
          </a:xfrm>
        </p:grpSpPr>
        <p:grpSp>
          <p:nvGrpSpPr>
            <p:cNvPr id="370" name="Group 369"/>
            <p:cNvGrpSpPr/>
            <p:nvPr/>
          </p:nvGrpSpPr>
          <p:grpSpPr>
            <a:xfrm>
              <a:off x="1583295" y="3746799"/>
              <a:ext cx="9707716" cy="1389008"/>
              <a:chOff x="3998420" y="2401496"/>
              <a:chExt cx="8249748" cy="1389008"/>
            </a:xfrm>
          </p:grpSpPr>
          <p:sp>
            <p:nvSpPr>
              <p:cNvPr id="374" name="Rectangle: Rounded Corners 373"/>
              <p:cNvSpPr/>
              <p:nvPr/>
            </p:nvSpPr>
            <p:spPr>
              <a:xfrm>
                <a:off x="3998420" y="2401496"/>
                <a:ext cx="8249748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984765" y="2467065"/>
                <a:ext cx="702124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Xưng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hô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68469" y="3479223"/>
              <a:ext cx="1807468" cy="1682499"/>
              <a:chOff x="3553129" y="3306177"/>
              <a:chExt cx="1807468" cy="1682499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129" y="3306177"/>
                <a:ext cx="1807468" cy="1682499"/>
              </a:xfrm>
              <a:prstGeom prst="rect">
                <a:avLst/>
              </a:prstGeom>
            </p:spPr>
          </p:pic>
          <p:sp>
            <p:nvSpPr>
              <p:cNvPr id="373" name="TextBox 372"/>
              <p:cNvSpPr txBox="1"/>
              <p:nvPr/>
            </p:nvSpPr>
            <p:spPr>
              <a:xfrm>
                <a:off x="4142890" y="4087446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3005300" y="294382"/>
            <a:ext cx="6157135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7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5133" y="1666387"/>
            <a:ext cx="11037466" cy="1956820"/>
            <a:chOff x="2053294" y="1350377"/>
            <a:chExt cx="11037466" cy="1956820"/>
          </a:xfrm>
        </p:grpSpPr>
        <p:grpSp>
          <p:nvGrpSpPr>
            <p:cNvPr id="9" name="Group 8"/>
            <p:cNvGrpSpPr/>
            <p:nvPr/>
          </p:nvGrpSpPr>
          <p:grpSpPr>
            <a:xfrm>
              <a:off x="2695910" y="1830213"/>
              <a:ext cx="10394850" cy="1375176"/>
              <a:chOff x="3376387" y="2400109"/>
              <a:chExt cx="6638516" cy="1375176"/>
            </a:xfrm>
          </p:grpSpPr>
          <p:sp>
            <p:nvSpPr>
              <p:cNvPr id="366" name="Rectangle: Rounded Corners 365"/>
              <p:cNvSpPr/>
              <p:nvPr/>
            </p:nvSpPr>
            <p:spPr>
              <a:xfrm>
                <a:off x="3376387" y="2401977"/>
                <a:ext cx="663851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4141332" y="2400109"/>
                <a:ext cx="566822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Vẽ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hoặc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cắt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dán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ảnh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sơ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đồ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mẫu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053294" y="1350377"/>
              <a:ext cx="1898908" cy="1956820"/>
              <a:chOff x="2053294" y="1350377"/>
              <a:chExt cx="1898908" cy="1956820"/>
            </a:xfrm>
          </p:grpSpPr>
          <p:pic>
            <p:nvPicPr>
              <p:cNvPr id="3" name="Picture 2" descr="Icon&#10;&#10;Description automatically generated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3294" y="1350377"/>
                <a:ext cx="1898908" cy="1956820"/>
              </a:xfrm>
              <a:prstGeom prst="rect">
                <a:avLst/>
              </a:prstGeom>
            </p:spPr>
          </p:pic>
          <p:sp>
            <p:nvSpPr>
              <p:cNvPr id="364" name="TextBox 363"/>
              <p:cNvSpPr txBox="1"/>
              <p:nvPr/>
            </p:nvSpPr>
            <p:spPr>
              <a:xfrm>
                <a:off x="2693510" y="2263761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0832" y="3748602"/>
            <a:ext cx="10646069" cy="1905004"/>
            <a:chOff x="528013" y="3404151"/>
            <a:chExt cx="10646069" cy="1905004"/>
          </a:xfrm>
        </p:grpSpPr>
        <p:grpSp>
          <p:nvGrpSpPr>
            <p:cNvPr id="370" name="Group 369"/>
            <p:cNvGrpSpPr/>
            <p:nvPr/>
          </p:nvGrpSpPr>
          <p:grpSpPr>
            <a:xfrm>
              <a:off x="1466366" y="3746799"/>
              <a:ext cx="9707716" cy="1389008"/>
              <a:chOff x="3998420" y="2401496"/>
              <a:chExt cx="8249748" cy="1389008"/>
            </a:xfrm>
          </p:grpSpPr>
          <p:sp>
            <p:nvSpPr>
              <p:cNvPr id="374" name="Rectangle: Rounded Corners 373"/>
              <p:cNvSpPr/>
              <p:nvPr/>
            </p:nvSpPr>
            <p:spPr>
              <a:xfrm>
                <a:off x="3998420" y="2401496"/>
                <a:ext cx="8249748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984765" y="2467065"/>
                <a:ext cx="702124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Bày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tỏ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cảm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gắn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bản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thân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8013" y="3404151"/>
              <a:ext cx="2151892" cy="1905004"/>
              <a:chOff x="528013" y="3510169"/>
              <a:chExt cx="2151892" cy="1905004"/>
            </a:xfrm>
          </p:grpSpPr>
          <p:pic>
            <p:nvPicPr>
              <p:cNvPr id="11" name="Picture 10" descr="Icon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13" y="3510169"/>
                <a:ext cx="2151892" cy="1905004"/>
              </a:xfrm>
              <a:prstGeom prst="rect">
                <a:avLst/>
              </a:prstGeom>
            </p:spPr>
          </p:pic>
          <p:sp>
            <p:nvSpPr>
              <p:cNvPr id="373" name="TextBox 372"/>
              <p:cNvSpPr txBox="1"/>
              <p:nvPr/>
            </p:nvSpPr>
            <p:spPr>
              <a:xfrm>
                <a:off x="1241301" y="4260492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04</a:t>
                </a:r>
                <a:endParaRPr lang="en-US" sz="4000" b="1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26505" y="3989645"/>
            <a:ext cx="12430539" cy="21980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005312" y="807712"/>
            <a:ext cx="3647964" cy="3520565"/>
            <a:chOff x="7451028" y="-43747"/>
            <a:chExt cx="7576527" cy="7311931"/>
          </a:xfrm>
        </p:grpSpPr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0" name="Graphic 1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25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915" y="1706748"/>
            <a:ext cx="3378811" cy="41521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97282" y="4214502"/>
            <a:ext cx="6742230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8075" y="3881486"/>
            <a:ext cx="1745673" cy="274320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0934" y="3782823"/>
            <a:ext cx="1934749" cy="28076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45243" y="1006224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HS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Hát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múa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theo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lời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bài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hát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“Gia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em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”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77762" y="2012597"/>
            <a:ext cx="6236475" cy="478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oi TV - Dạy Bé Học Nói Thành Viên Trong Gia Đình _ Học Tiếng Việt Qua Bài Hát #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3964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85647" y="1950003"/>
            <a:ext cx="7797383" cy="1688119"/>
            <a:chOff x="2106302" y="1589960"/>
            <a:chExt cx="7797383" cy="1688119"/>
          </a:xfrm>
        </p:grpSpPr>
        <p:grpSp>
          <p:nvGrpSpPr>
            <p:cNvPr id="12" name="Group 11"/>
            <p:cNvGrpSpPr/>
            <p:nvPr/>
          </p:nvGrpSpPr>
          <p:grpSpPr>
            <a:xfrm>
              <a:off x="2695908" y="1832081"/>
              <a:ext cx="7207777" cy="1373308"/>
              <a:chOff x="3376386" y="2401977"/>
              <a:chExt cx="7207777" cy="1373308"/>
            </a:xfrm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3376386" y="2401977"/>
                <a:ext cx="7207777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717432" y="2426219"/>
                <a:ext cx="53169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dung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hát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nói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15" name="Picture 14" descr="Icon&#10;&#10;Description automatically generated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  <a:endParaRPr lang="en-US" sz="4000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876490" y="4303813"/>
            <a:ext cx="8466450" cy="1688119"/>
            <a:chOff x="2106302" y="1589960"/>
            <a:chExt cx="8466450" cy="1688119"/>
          </a:xfrm>
        </p:grpSpPr>
        <p:grpSp>
          <p:nvGrpSpPr>
            <p:cNvPr id="25" name="Group 24"/>
            <p:cNvGrpSpPr/>
            <p:nvPr/>
          </p:nvGrpSpPr>
          <p:grpSpPr>
            <a:xfrm>
              <a:off x="2695908" y="1832081"/>
              <a:ext cx="7876844" cy="1373308"/>
              <a:chOff x="3376386" y="2401977"/>
              <a:chExt cx="7876844" cy="1373308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3376386" y="2401977"/>
                <a:ext cx="7876844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735596" y="2416158"/>
                <a:ext cx="61577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29" name="Picture 28" descr="Icon&#10;&#10;Description automatically generated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  <a:endParaRPr lang="en-US" sz="4000" dirty="0">
                  <a:ln w="254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2886</Words>
  <Application>WPS Presentation</Application>
  <PresentationFormat>Màn hình rộng</PresentationFormat>
  <Paragraphs>215</Paragraphs>
  <Slides>33</Slides>
  <Notes>16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2" baseType="lpstr">
      <vt:lpstr>Arial</vt:lpstr>
      <vt:lpstr>SimSun</vt:lpstr>
      <vt:lpstr>Wingdings</vt:lpstr>
      <vt:lpstr>Arial</vt:lpstr>
      <vt:lpstr>Times New Roman</vt:lpstr>
      <vt:lpstr>Tahoma</vt:lpstr>
      <vt:lpstr>Times New Roman</vt:lpstr>
      <vt:lpstr>Calibri</vt:lpstr>
      <vt:lpstr>LNTH-LuoLuoNotangYuanTi 1</vt:lpstr>
      <vt:lpstr>Yu Gothic</vt:lpstr>
      <vt:lpstr>iCiel Crocante</vt:lpstr>
      <vt:lpstr>Wide Latin</vt:lpstr>
      <vt:lpstr>Microsoft YaHei</vt:lpstr>
      <vt:lpstr>Arial Unicode MS</vt:lpstr>
      <vt:lpstr>iCiel Cadena</vt:lpstr>
      <vt:lpstr>Calibri Light</vt:lpstr>
      <vt:lpstr>等线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Ntc Tien</cp:lastModifiedBy>
  <cp:revision>7</cp:revision>
  <dcterms:created xsi:type="dcterms:W3CDTF">2022-05-30T09:15:00Z</dcterms:created>
  <dcterms:modified xsi:type="dcterms:W3CDTF">2024-09-11T06:05:45Z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E3E008116C1A483089D5AC86C4E38D06_13</vt:lpwstr>
  </property>
  <property fmtid="{D5CDD505-2E9C-101B-9397-08002B2CF9AE}" pid="3" name="KSOProductBuildVer">
    <vt:lpwstr>1033-12.2.0.17562</vt:lpwstr>
  </property>
</Properties>
</file>