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52"/>
  </p:notesMasterIdLst>
  <p:sldIdLst>
    <p:sldId id="361" r:id="rId2"/>
    <p:sldId id="292" r:id="rId3"/>
    <p:sldId id="294" r:id="rId4"/>
    <p:sldId id="348" r:id="rId5"/>
    <p:sldId id="349" r:id="rId6"/>
    <p:sldId id="300" r:id="rId7"/>
    <p:sldId id="304" r:id="rId8"/>
    <p:sldId id="302" r:id="rId9"/>
    <p:sldId id="351" r:id="rId10"/>
    <p:sldId id="303" r:id="rId11"/>
    <p:sldId id="308" r:id="rId12"/>
    <p:sldId id="309" r:id="rId13"/>
    <p:sldId id="311" r:id="rId14"/>
    <p:sldId id="310" r:id="rId15"/>
    <p:sldId id="312" r:id="rId16"/>
    <p:sldId id="327" r:id="rId17"/>
    <p:sldId id="352" r:id="rId18"/>
    <p:sldId id="353" r:id="rId19"/>
    <p:sldId id="354" r:id="rId20"/>
    <p:sldId id="355" r:id="rId21"/>
    <p:sldId id="356" r:id="rId22"/>
    <p:sldId id="313" r:id="rId23"/>
    <p:sldId id="296" r:id="rId24"/>
    <p:sldId id="299" r:id="rId25"/>
    <p:sldId id="297" r:id="rId26"/>
    <p:sldId id="314" r:id="rId27"/>
    <p:sldId id="315" r:id="rId28"/>
    <p:sldId id="298" r:id="rId29"/>
    <p:sldId id="319" r:id="rId30"/>
    <p:sldId id="357" r:id="rId31"/>
    <p:sldId id="317" r:id="rId32"/>
    <p:sldId id="320" r:id="rId33"/>
    <p:sldId id="321" r:id="rId34"/>
    <p:sldId id="358" r:id="rId35"/>
    <p:sldId id="323" r:id="rId36"/>
    <p:sldId id="324" r:id="rId37"/>
    <p:sldId id="359" r:id="rId38"/>
    <p:sldId id="360" r:id="rId39"/>
    <p:sldId id="325" r:id="rId40"/>
    <p:sldId id="326" r:id="rId41"/>
    <p:sldId id="333" r:id="rId42"/>
    <p:sldId id="341" r:id="rId43"/>
    <p:sldId id="334" r:id="rId44"/>
    <p:sldId id="335" r:id="rId45"/>
    <p:sldId id="336" r:id="rId46"/>
    <p:sldId id="337" r:id="rId47"/>
    <p:sldId id="338" r:id="rId48"/>
    <p:sldId id="339" r:id="rId49"/>
    <p:sldId id="342" r:id="rId50"/>
    <p:sldId id="343" r:id="rId51"/>
  </p:sldIdLst>
  <p:sldSz cx="12192000" cy="6858000"/>
  <p:notesSz cx="6858000" cy="9144000"/>
  <p:embeddedFontLs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Calibri Light" panose="020F0302020204030204" pitchFamily="34" charset="0"/>
      <p:regular r:id="rId57"/>
      <p:italic r:id="rId58"/>
    </p:embeddedFont>
    <p:embeddedFont>
      <p:font typeface="SVN-Hole Hearted" panose="020B0604020202020204" charset="0"/>
      <p:regular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CCFFFF"/>
    <a:srgbClr val="FFFFFF"/>
    <a:srgbClr val="ECF0B1"/>
    <a:srgbClr val="FCE9F1"/>
    <a:srgbClr val="95268F"/>
    <a:srgbClr val="C5D2DD"/>
    <a:srgbClr val="FAAF18"/>
    <a:srgbClr val="1BBE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095" autoAdjust="0"/>
  </p:normalViewPr>
  <p:slideViewPr>
    <p:cSldViewPr snapToGrid="0">
      <p:cViewPr varScale="1">
        <p:scale>
          <a:sx n="68" d="100"/>
          <a:sy n="68" d="100"/>
        </p:scale>
        <p:origin x="792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3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2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C314DC-D1DC-404D-9CC7-CCB2D083BB50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F4E6E-8298-4DEC-8FAF-4BBDF159D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39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F4E6E-8298-4DEC-8FAF-4BBDF159D73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9442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F4E6E-8298-4DEC-8FAF-4BBDF159D73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95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F4E6E-8298-4DEC-8FAF-4BBDF159D7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7978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F4E6E-8298-4DEC-8FAF-4BBDF159D73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410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AF4E6E-8298-4DEC-8FAF-4BBDF159D73B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7190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562FE-0913-26EC-4CE6-1F9789303C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E86E4E-A666-03A9-6D38-1CFBB189F6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2F76E-9550-9B3D-1451-57B4F733C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5D3B1-6411-4485-BA13-29F06FD8530F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4956A-DE50-838C-37F2-14011F228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C1084-531E-484E-8322-EBE6AC3BC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9833A-D80D-44E5-B523-0065CE583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234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306B9-76AD-D838-DBEF-E290DB7B2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BAC525-F15E-3B9A-9188-59DB13AA01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2B4866-7B1F-2EBE-58B3-7E3BD378A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5D3B1-6411-4485-BA13-29F06FD8530F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35D8F-D64B-6374-37CD-E2F4BBF63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70964-5680-8815-B4E3-6D8B5A1D6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9833A-D80D-44E5-B523-0065CE583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239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C67E1A-C498-8639-8D6B-4AD34A55E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157B21-3DE2-50A6-DB6B-9D59636CD9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EE9-B9F1-557A-B91C-F9C894459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5D3B1-6411-4485-BA13-29F06FD8530F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A737F-969E-A58B-012A-75E5141CE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0A75B0-4939-2B86-3505-88158D7F2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9833A-D80D-44E5-B523-0065CE583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562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5ACA8-4012-7D03-1A34-2C2972FCE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EAB755-C583-C803-9831-BDF286F199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63BDB2-E5C8-73D7-083B-74FDCA6AE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5D3B1-6411-4485-BA13-29F06FD8530F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2A1E0D-C251-C3FF-DFFE-376DBA5C0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E387BC-6CFF-3ECE-62E6-050D9FF4A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9833A-D80D-44E5-B523-0065CE583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604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F90A6-A397-BDBB-6D34-A49AB2AD3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4C3B58-ED07-E025-0375-51F8FA78A9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B65B4-DDC8-12C6-1FC0-31ECC5DF4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5D3B1-6411-4485-BA13-29F06FD8530F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8515B1-731C-9432-41D8-48E27EFCC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3DB798-F943-1C4B-130B-A66BD2D36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9833A-D80D-44E5-B523-0065CE583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125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F3F7B-23E8-9341-2A31-72F8A3ABD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9F930-C669-903D-28CB-0F863FCAE0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855EBC-53DD-6A1F-8DFB-F6292FD55D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E54E1A-BA94-AB37-C202-CDA98943B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5D3B1-6411-4485-BA13-29F06FD8530F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BA89B0-837B-F1A0-3539-94085BF91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B334D7-86DC-DC35-0650-C6AB0CC38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9833A-D80D-44E5-B523-0065CE583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69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1E8DE-5979-6156-FA25-77B51151E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DC028D-40E7-F413-DB74-491CDE201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41158E-42F6-A33E-8398-64215936E0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E47BA1-64CE-1F26-2A9D-C9948383B1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97CAB0-B5DB-C478-E0C7-A11D98214A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AE2E40-5D04-8E3C-8FD3-4B968CFFB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5D3B1-6411-4485-BA13-29F06FD8530F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54970A-47B2-0324-C69B-544DE1D2B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7BBB4E-A823-B8DB-D5DD-D795346D9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9833A-D80D-44E5-B523-0065CE583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472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EADD83-B030-E963-0B8C-E3A47F025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CCFE27-2856-B514-CC1B-94D29D831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5D3B1-6411-4485-BA13-29F06FD8530F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A0A268-398D-30F7-4A38-858A7FB85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E0FE1D-2C8A-5816-67C3-EF2153AA8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9833A-D80D-44E5-B523-0065CE583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24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AE5FED-3361-5909-8C45-89689D177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5D3B1-6411-4485-BA13-29F06FD8530F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2435DD-965D-4259-BDC1-052AAEADE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B5E01A-DAEB-0638-40F5-949B5562A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9833A-D80D-44E5-B523-0065CE583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396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73C86-211B-0B7A-6113-3CCB13E41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79593-2BCB-5498-FBE4-C51474B07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03BAE8-770B-FCE9-80C7-6C23000124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AEF8FB-EFD0-ED5C-4166-829FDB277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5D3B1-6411-4485-BA13-29F06FD8530F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A0DB4F-F759-2DBA-4454-590AA5B49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986FB-BEF2-C30C-654F-1EA1CA753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9833A-D80D-44E5-B523-0065CE583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798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0B881-DE68-1270-3B9E-77352CD06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842BFE-1C42-802D-5155-B7DBFD8CDF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CA3388-FE44-AF22-B34D-8395B605D1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71F386-7D97-5D06-24EA-AF9D9D277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5D3B1-6411-4485-BA13-29F06FD8530F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35D03F-F0FE-DF06-14E3-358959FAF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BC480-77CC-F0B6-F761-CA6C26B0B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9833A-D80D-44E5-B523-0065CE583D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04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5CF42E-559A-C0BF-FB5B-724C65316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B7154B-7F75-A4F3-AA10-BC5441F79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8B76A7-C037-46AF-9973-43B7055F8C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5D3B1-6411-4485-BA13-29F06FD8530F}" type="datetimeFigureOut">
              <a:rPr lang="en-US" smtClean="0"/>
              <a:t>9/25/2022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E2787-F42E-B268-E304-248067007C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B92F7-A713-725C-26A5-60E546FFC9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9833A-D80D-44E5-B523-0065CE583D3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4A2A8405-A9FC-ADFA-E71E-C98CB832DD5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511" y="-274248"/>
            <a:ext cx="1826344" cy="182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800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3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5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9.png"/><Relationship Id="rId7" Type="http://schemas.openxmlformats.org/officeDocument/2006/relationships/image" Target="../media/image2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34.png"/><Relationship Id="rId7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20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4.png"/><Relationship Id="rId7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0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4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41.png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41.png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41.png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41.png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41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4.png"/><Relationship Id="rId7" Type="http://schemas.openxmlformats.org/officeDocument/2006/relationships/image" Target="../media/image4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20.png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41.png"/><Relationship Id="rId2" Type="http://schemas.openxmlformats.org/officeDocument/2006/relationships/image" Target="../media/image2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36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2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7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4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45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20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274D250-4676-0A96-53AB-C2FAEE79E05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4D9CD571-DA9D-D14F-17DE-84AB74D56724}"/>
                </a:ext>
              </a:extLst>
            </p:cNvPr>
            <p:cNvSpPr txBox="1"/>
            <p:nvPr/>
          </p:nvSpPr>
          <p:spPr>
            <a:xfrm>
              <a:off x="4802544" y="3244334"/>
              <a:ext cx="2586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Shape, rectangle&#10;&#10;Description automatically generated">
              <a:extLst>
                <a:ext uri="{FF2B5EF4-FFF2-40B4-BE49-F238E27FC236}">
                  <a16:creationId xmlns:a16="http://schemas.microsoft.com/office/drawing/2014/main" id="{D622B318-1E66-E94C-4D3B-4D371A562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4DE5DEA-5E55-40B2-D547-7070AD5A2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1952" cy="12523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C53BA2-840D-DE0F-9941-FD193269B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29" y="1231305"/>
            <a:ext cx="12243010" cy="4654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E2F35D-73CB-D68A-D154-074FA5941B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1287"/>
            <a:ext cx="12192000" cy="4226700"/>
          </a:xfrm>
          <a:prstGeom prst="rect">
            <a:avLst/>
          </a:prstGeom>
        </p:spPr>
      </p:pic>
      <p:pic>
        <p:nvPicPr>
          <p:cNvPr id="9" name="Picture 8" descr="A close up of a leaf&#10;&#10;Description automatically generated with medium confidence">
            <a:extLst>
              <a:ext uri="{FF2B5EF4-FFF2-40B4-BE49-F238E27FC236}">
                <a16:creationId xmlns:a16="http://schemas.microsoft.com/office/drawing/2014/main" id="{8D49D92F-C4E8-F733-A7DF-FC830140B4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4435"/>
            <a:ext cx="12846047" cy="2803572"/>
          </a:xfrm>
          <a:prstGeom prst="rect">
            <a:avLst/>
          </a:prstGeom>
        </p:spPr>
      </p:pic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71D8F3C6-E979-CA1D-915C-1BCBCFA2B4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99" y="4927528"/>
            <a:ext cx="1018496" cy="1666634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DD8DF14-A677-DB26-A363-C88EC8F28A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94" y="4253948"/>
            <a:ext cx="934477" cy="1516615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E64E670-0F45-8718-D32B-BF782896FF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188" y="5319628"/>
            <a:ext cx="910295" cy="141836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B1BE652A-F1ED-8634-F43D-2C5BACB5E1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997" y="4539412"/>
            <a:ext cx="634779" cy="1036809"/>
          </a:xfrm>
          <a:prstGeom prst="rect">
            <a:avLst/>
          </a:prstGeom>
        </p:spPr>
      </p:pic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D6C9F704-D860-0FE4-0711-75449FBDD2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305" y="5133628"/>
            <a:ext cx="725970" cy="1273870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404566CF-6E78-43D4-51E2-1F081B879D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696" y="3839877"/>
            <a:ext cx="665416" cy="1036810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C142360B-66AC-4A57-E412-A152D36A8B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822" y="5228932"/>
            <a:ext cx="634779" cy="1036809"/>
          </a:xfrm>
          <a:prstGeom prst="rect">
            <a:avLst/>
          </a:prstGeom>
        </p:spPr>
      </p:pic>
      <p:pic>
        <p:nvPicPr>
          <p:cNvPr id="8" name="Picture 7" descr="A picture containing text, clipart, screenshot&#10;&#10;Description automatically generated">
            <a:extLst>
              <a:ext uri="{FF2B5EF4-FFF2-40B4-BE49-F238E27FC236}">
                <a16:creationId xmlns:a16="http://schemas.microsoft.com/office/drawing/2014/main" id="{48D1EF76-0DAF-864F-2A0C-178912EB28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78" y="1626979"/>
            <a:ext cx="10805785" cy="4143584"/>
          </a:xfrm>
          <a:prstGeom prst="rect">
            <a:avLst/>
          </a:prstGeom>
        </p:spPr>
      </p:pic>
      <p:pic>
        <p:nvPicPr>
          <p:cNvPr id="22" name="Picture 21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B0286C4D-1D7A-B5C2-E939-2B3291CF4E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632" y="2722773"/>
            <a:ext cx="2473034" cy="4310634"/>
          </a:xfrm>
          <a:prstGeom prst="rect">
            <a:avLst/>
          </a:prstGeom>
        </p:spPr>
      </p:pic>
      <p:pic>
        <p:nvPicPr>
          <p:cNvPr id="30" name="Picture 29" descr="Text, logo&#10;&#10;Description automatically generated">
            <a:extLst>
              <a:ext uri="{FF2B5EF4-FFF2-40B4-BE49-F238E27FC236}">
                <a16:creationId xmlns:a16="http://schemas.microsoft.com/office/drawing/2014/main" id="{FAA24F2C-45D4-F196-BB78-0FA76B2A2E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928" y="1588025"/>
            <a:ext cx="5423572" cy="1225518"/>
          </a:xfrm>
          <a:prstGeom prst="rect">
            <a:avLst/>
          </a:prstGeom>
        </p:spPr>
      </p:pic>
      <p:pic>
        <p:nvPicPr>
          <p:cNvPr id="31" name="Picture 30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C3CD548F-BD15-0A4F-3AB4-7DF774E932C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092" y="3240209"/>
            <a:ext cx="5771091" cy="1455209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8368E7A-F1AB-0252-8FE5-90F27629D71C}"/>
              </a:ext>
            </a:extLst>
          </p:cNvPr>
          <p:cNvSpPr/>
          <p:nvPr/>
        </p:nvSpPr>
        <p:spPr>
          <a:xfrm>
            <a:off x="2521861" y="156834"/>
            <a:ext cx="7128576" cy="771412"/>
          </a:xfrm>
          <a:custGeom>
            <a:avLst/>
            <a:gdLst>
              <a:gd name="connsiteX0" fmla="*/ 0 w 6087830"/>
              <a:gd name="connsiteY0" fmla="*/ 93041 h 929479"/>
              <a:gd name="connsiteX1" fmla="*/ 93041 w 6087830"/>
              <a:gd name="connsiteY1" fmla="*/ 0 h 929479"/>
              <a:gd name="connsiteX2" fmla="*/ 5994789 w 6087830"/>
              <a:gd name="connsiteY2" fmla="*/ 0 h 929479"/>
              <a:gd name="connsiteX3" fmla="*/ 6087830 w 6087830"/>
              <a:gd name="connsiteY3" fmla="*/ 93041 h 929479"/>
              <a:gd name="connsiteX4" fmla="*/ 6087830 w 6087830"/>
              <a:gd name="connsiteY4" fmla="*/ 836438 h 929479"/>
              <a:gd name="connsiteX5" fmla="*/ 5994789 w 6087830"/>
              <a:gd name="connsiteY5" fmla="*/ 929479 h 929479"/>
              <a:gd name="connsiteX6" fmla="*/ 93041 w 6087830"/>
              <a:gd name="connsiteY6" fmla="*/ 929479 h 929479"/>
              <a:gd name="connsiteX7" fmla="*/ 0 w 6087830"/>
              <a:gd name="connsiteY7" fmla="*/ 836438 h 929479"/>
              <a:gd name="connsiteX8" fmla="*/ 0 w 6087830"/>
              <a:gd name="connsiteY8" fmla="*/ 93041 h 929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87830" h="929479" fill="none" extrusionOk="0">
                <a:moveTo>
                  <a:pt x="0" y="93041"/>
                </a:moveTo>
                <a:cubicBezTo>
                  <a:pt x="951" y="51156"/>
                  <a:pt x="49610" y="-5855"/>
                  <a:pt x="93041" y="0"/>
                </a:cubicBezTo>
                <a:cubicBezTo>
                  <a:pt x="2854413" y="139772"/>
                  <a:pt x="4527168" y="14259"/>
                  <a:pt x="5994789" y="0"/>
                </a:cubicBezTo>
                <a:cubicBezTo>
                  <a:pt x="6042507" y="-612"/>
                  <a:pt x="6091925" y="38321"/>
                  <a:pt x="6087830" y="93041"/>
                </a:cubicBezTo>
                <a:cubicBezTo>
                  <a:pt x="6101851" y="182235"/>
                  <a:pt x="6031214" y="662206"/>
                  <a:pt x="6087830" y="836438"/>
                </a:cubicBezTo>
                <a:cubicBezTo>
                  <a:pt x="6083510" y="892412"/>
                  <a:pt x="6056113" y="929122"/>
                  <a:pt x="5994789" y="929479"/>
                </a:cubicBezTo>
                <a:cubicBezTo>
                  <a:pt x="3801533" y="817525"/>
                  <a:pt x="2873529" y="903246"/>
                  <a:pt x="93041" y="929479"/>
                </a:cubicBezTo>
                <a:cubicBezTo>
                  <a:pt x="41200" y="926562"/>
                  <a:pt x="210" y="897820"/>
                  <a:pt x="0" y="836438"/>
                </a:cubicBezTo>
                <a:cubicBezTo>
                  <a:pt x="-65384" y="691438"/>
                  <a:pt x="55408" y="187578"/>
                  <a:pt x="0" y="93041"/>
                </a:cubicBezTo>
                <a:close/>
              </a:path>
              <a:path w="6087830" h="929479" stroke="0" extrusionOk="0">
                <a:moveTo>
                  <a:pt x="0" y="93041"/>
                </a:moveTo>
                <a:cubicBezTo>
                  <a:pt x="-825" y="32942"/>
                  <a:pt x="44549" y="2402"/>
                  <a:pt x="93041" y="0"/>
                </a:cubicBezTo>
                <a:cubicBezTo>
                  <a:pt x="2173738" y="-123725"/>
                  <a:pt x="4768975" y="31472"/>
                  <a:pt x="5994789" y="0"/>
                </a:cubicBezTo>
                <a:cubicBezTo>
                  <a:pt x="6037833" y="480"/>
                  <a:pt x="6089625" y="44117"/>
                  <a:pt x="6087830" y="93041"/>
                </a:cubicBezTo>
                <a:cubicBezTo>
                  <a:pt x="6082748" y="453715"/>
                  <a:pt x="6048872" y="725766"/>
                  <a:pt x="6087830" y="836438"/>
                </a:cubicBezTo>
                <a:cubicBezTo>
                  <a:pt x="6084510" y="893399"/>
                  <a:pt x="6042113" y="925137"/>
                  <a:pt x="5994789" y="929479"/>
                </a:cubicBezTo>
                <a:cubicBezTo>
                  <a:pt x="5185608" y="866210"/>
                  <a:pt x="896671" y="791653"/>
                  <a:pt x="93041" y="929479"/>
                </a:cubicBezTo>
                <a:cubicBezTo>
                  <a:pt x="37426" y="920356"/>
                  <a:pt x="3950" y="888150"/>
                  <a:pt x="0" y="836438"/>
                </a:cubicBezTo>
                <a:cubicBezTo>
                  <a:pt x="47492" y="684280"/>
                  <a:pt x="54779" y="410604"/>
                  <a:pt x="0" y="93041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7128576"/>
                      <a:gd name="connsiteY0" fmla="*/ 77218 h 771412"/>
                      <a:gd name="connsiteX1" fmla="*/ 108946 w 7128576"/>
                      <a:gd name="connsiteY1" fmla="*/ 0 h 771412"/>
                      <a:gd name="connsiteX2" fmla="*/ 7019629 w 7128576"/>
                      <a:gd name="connsiteY2" fmla="*/ 0 h 771412"/>
                      <a:gd name="connsiteX3" fmla="*/ 7128576 w 7128576"/>
                      <a:gd name="connsiteY3" fmla="*/ 77218 h 771412"/>
                      <a:gd name="connsiteX4" fmla="*/ 7128576 w 7128576"/>
                      <a:gd name="connsiteY4" fmla="*/ 694193 h 771412"/>
                      <a:gd name="connsiteX5" fmla="*/ 7019629 w 7128576"/>
                      <a:gd name="connsiteY5" fmla="*/ 771412 h 771412"/>
                      <a:gd name="connsiteX6" fmla="*/ 108946 w 7128576"/>
                      <a:gd name="connsiteY6" fmla="*/ 771412 h 771412"/>
                      <a:gd name="connsiteX7" fmla="*/ 0 w 7128576"/>
                      <a:gd name="connsiteY7" fmla="*/ 694193 h 771412"/>
                      <a:gd name="connsiteX8" fmla="*/ 0 w 7128576"/>
                      <a:gd name="connsiteY8" fmla="*/ 77218 h 771412"/>
                      <a:gd name="connsiteX0" fmla="*/ 0 w 7128576"/>
                      <a:gd name="connsiteY0" fmla="*/ 77218 h 771412"/>
                      <a:gd name="connsiteX1" fmla="*/ 108946 w 7128576"/>
                      <a:gd name="connsiteY1" fmla="*/ 0 h 771412"/>
                      <a:gd name="connsiteX2" fmla="*/ 7019629 w 7128576"/>
                      <a:gd name="connsiteY2" fmla="*/ 0 h 771412"/>
                      <a:gd name="connsiteX3" fmla="*/ 7128576 w 7128576"/>
                      <a:gd name="connsiteY3" fmla="*/ 77218 h 771412"/>
                      <a:gd name="connsiteX4" fmla="*/ 7128576 w 7128576"/>
                      <a:gd name="connsiteY4" fmla="*/ 694193 h 771412"/>
                      <a:gd name="connsiteX5" fmla="*/ 7019629 w 7128576"/>
                      <a:gd name="connsiteY5" fmla="*/ 771412 h 771412"/>
                      <a:gd name="connsiteX6" fmla="*/ 108946 w 7128576"/>
                      <a:gd name="connsiteY6" fmla="*/ 771412 h 771412"/>
                      <a:gd name="connsiteX7" fmla="*/ 0 w 7128576"/>
                      <a:gd name="connsiteY7" fmla="*/ 694193 h 771412"/>
                      <a:gd name="connsiteX8" fmla="*/ 0 w 7128576"/>
                      <a:gd name="connsiteY8" fmla="*/ 77218 h 7714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128576" h="771412" fill="none" extrusionOk="0">
                        <a:moveTo>
                          <a:pt x="0" y="77218"/>
                        </a:moveTo>
                        <a:cubicBezTo>
                          <a:pt x="1857" y="49888"/>
                          <a:pt x="62211" y="-7893"/>
                          <a:pt x="108946" y="0"/>
                        </a:cubicBezTo>
                        <a:cubicBezTo>
                          <a:pt x="3594738" y="119944"/>
                          <a:pt x="5331242" y="-33480"/>
                          <a:pt x="7019629" y="0"/>
                        </a:cubicBezTo>
                        <a:cubicBezTo>
                          <a:pt x="7070992" y="-1261"/>
                          <a:pt x="7139053" y="27177"/>
                          <a:pt x="7128576" y="77218"/>
                        </a:cubicBezTo>
                        <a:cubicBezTo>
                          <a:pt x="7171520" y="138570"/>
                          <a:pt x="7081013" y="571199"/>
                          <a:pt x="7128576" y="694193"/>
                        </a:cubicBezTo>
                        <a:cubicBezTo>
                          <a:pt x="7120859" y="743472"/>
                          <a:pt x="7092119" y="771090"/>
                          <a:pt x="7019629" y="771412"/>
                        </a:cubicBezTo>
                        <a:cubicBezTo>
                          <a:pt x="4527127" y="684317"/>
                          <a:pt x="3149224" y="728014"/>
                          <a:pt x="108946" y="771412"/>
                        </a:cubicBezTo>
                        <a:cubicBezTo>
                          <a:pt x="47845" y="766449"/>
                          <a:pt x="326" y="749005"/>
                          <a:pt x="0" y="694193"/>
                        </a:cubicBezTo>
                        <a:cubicBezTo>
                          <a:pt x="-78545" y="569616"/>
                          <a:pt x="76237" y="150563"/>
                          <a:pt x="0" y="77218"/>
                        </a:cubicBezTo>
                        <a:close/>
                      </a:path>
                      <a:path w="7128576" h="771412" stroke="0" extrusionOk="0">
                        <a:moveTo>
                          <a:pt x="0" y="77218"/>
                        </a:moveTo>
                        <a:cubicBezTo>
                          <a:pt x="-5231" y="30838"/>
                          <a:pt x="56005" y="-7149"/>
                          <a:pt x="108946" y="0"/>
                        </a:cubicBezTo>
                        <a:cubicBezTo>
                          <a:pt x="2572879" y="-318880"/>
                          <a:pt x="5527633" y="107917"/>
                          <a:pt x="7019629" y="0"/>
                        </a:cubicBezTo>
                        <a:cubicBezTo>
                          <a:pt x="7066883" y="-226"/>
                          <a:pt x="7129568" y="42008"/>
                          <a:pt x="7128576" y="77218"/>
                        </a:cubicBezTo>
                        <a:cubicBezTo>
                          <a:pt x="7127414" y="377975"/>
                          <a:pt x="7091066" y="616748"/>
                          <a:pt x="7128576" y="694193"/>
                        </a:cubicBezTo>
                        <a:cubicBezTo>
                          <a:pt x="7125825" y="741826"/>
                          <a:pt x="7065276" y="765821"/>
                          <a:pt x="7019629" y="771412"/>
                        </a:cubicBezTo>
                        <a:cubicBezTo>
                          <a:pt x="5963967" y="729207"/>
                          <a:pt x="1055847" y="804916"/>
                          <a:pt x="108946" y="771412"/>
                        </a:cubicBezTo>
                        <a:cubicBezTo>
                          <a:pt x="44215" y="763231"/>
                          <a:pt x="1867" y="730987"/>
                          <a:pt x="0" y="694193"/>
                        </a:cubicBezTo>
                        <a:cubicBezTo>
                          <a:pt x="43822" y="583261"/>
                          <a:pt x="59832" y="339986"/>
                          <a:pt x="0" y="77218"/>
                        </a:cubicBezTo>
                        <a:close/>
                      </a:path>
                      <a:path w="7128576" h="771412" fill="none" stroke="0" extrusionOk="0">
                        <a:moveTo>
                          <a:pt x="0" y="77218"/>
                        </a:moveTo>
                        <a:cubicBezTo>
                          <a:pt x="292" y="33777"/>
                          <a:pt x="63201" y="-618"/>
                          <a:pt x="108946" y="0"/>
                        </a:cubicBezTo>
                        <a:cubicBezTo>
                          <a:pt x="3311065" y="187084"/>
                          <a:pt x="5572330" y="-153444"/>
                          <a:pt x="7019629" y="0"/>
                        </a:cubicBezTo>
                        <a:cubicBezTo>
                          <a:pt x="7074262" y="-437"/>
                          <a:pt x="7134022" y="32697"/>
                          <a:pt x="7128576" y="77218"/>
                        </a:cubicBezTo>
                        <a:cubicBezTo>
                          <a:pt x="7144353" y="155945"/>
                          <a:pt x="7083849" y="562087"/>
                          <a:pt x="7128576" y="694193"/>
                        </a:cubicBezTo>
                        <a:cubicBezTo>
                          <a:pt x="7119870" y="746772"/>
                          <a:pt x="7087745" y="767169"/>
                          <a:pt x="7019629" y="771412"/>
                        </a:cubicBezTo>
                        <a:cubicBezTo>
                          <a:pt x="4448509" y="621787"/>
                          <a:pt x="3390666" y="639392"/>
                          <a:pt x="108946" y="771412"/>
                        </a:cubicBezTo>
                        <a:cubicBezTo>
                          <a:pt x="47743" y="767913"/>
                          <a:pt x="6356" y="745642"/>
                          <a:pt x="0" y="694193"/>
                        </a:cubicBezTo>
                        <a:cubicBezTo>
                          <a:pt x="-81564" y="577061"/>
                          <a:pt x="67652" y="155759"/>
                          <a:pt x="0" y="7721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B7DF89-BF83-2883-3D2E-FE0E554B1E02}"/>
              </a:ext>
            </a:extLst>
          </p:cNvPr>
          <p:cNvSpPr txBox="1"/>
          <p:nvPr/>
        </p:nvSpPr>
        <p:spPr>
          <a:xfrm>
            <a:off x="2541563" y="241243"/>
            <a:ext cx="71088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 TIỂU HỌC LÊ QUÝ ĐÔN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7" name="Picture 36" descr="A picture containing clipart&#10;&#10;Description automatically generated">
            <a:extLst>
              <a:ext uri="{FF2B5EF4-FFF2-40B4-BE49-F238E27FC236}">
                <a16:creationId xmlns:a16="http://schemas.microsoft.com/office/drawing/2014/main" id="{FD87C41E-1BDB-71EC-951B-6A15B6BDD5B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861" y="-1948171"/>
            <a:ext cx="1387819" cy="18385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6A97EC-1872-A65C-18F2-62B28F88BD08}"/>
              </a:ext>
            </a:extLst>
          </p:cNvPr>
          <p:cNvSpPr txBox="1"/>
          <p:nvPr/>
        </p:nvSpPr>
        <p:spPr>
          <a:xfrm>
            <a:off x="4785064" y="822142"/>
            <a:ext cx="2621871" cy="830997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Toán</a:t>
            </a:r>
            <a:endParaRPr kumimoji="0" lang="en-US" sz="6600" b="0" i="0" u="none" strike="noStrike" kern="1200" cap="none" spc="0" normalizeH="0" baseline="0" noProof="0" dirty="0">
              <a:ln w="19050">
                <a:solidFill>
                  <a:srgbClr val="C00000"/>
                </a:solidFill>
                <a:prstDash val="solid"/>
              </a:ln>
              <a:solidFill>
                <a:srgbClr val="FF9999"/>
              </a:solidFill>
              <a:effectLst>
                <a:glow rad="762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VN-Hole Hearted" panose="020B0A06020104020203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10" name="Rectangle: Rounded Corners 33">
            <a:extLst>
              <a:ext uri="{FF2B5EF4-FFF2-40B4-BE49-F238E27FC236}">
                <a16:creationId xmlns:a16="http://schemas.microsoft.com/office/drawing/2014/main" id="{0E683B71-1C3E-C305-E389-928BB007A9B7}"/>
              </a:ext>
            </a:extLst>
          </p:cNvPr>
          <p:cNvSpPr/>
          <p:nvPr/>
        </p:nvSpPr>
        <p:spPr>
          <a:xfrm>
            <a:off x="1729086" y="5804283"/>
            <a:ext cx="8962228" cy="1086329"/>
          </a:xfrm>
          <a:custGeom>
            <a:avLst/>
            <a:gdLst>
              <a:gd name="connsiteX0" fmla="*/ 0 w 6087830"/>
              <a:gd name="connsiteY0" fmla="*/ 93041 h 929479"/>
              <a:gd name="connsiteX1" fmla="*/ 93041 w 6087830"/>
              <a:gd name="connsiteY1" fmla="*/ 0 h 929479"/>
              <a:gd name="connsiteX2" fmla="*/ 5994789 w 6087830"/>
              <a:gd name="connsiteY2" fmla="*/ 0 h 929479"/>
              <a:gd name="connsiteX3" fmla="*/ 6087830 w 6087830"/>
              <a:gd name="connsiteY3" fmla="*/ 93041 h 929479"/>
              <a:gd name="connsiteX4" fmla="*/ 6087830 w 6087830"/>
              <a:gd name="connsiteY4" fmla="*/ 836438 h 929479"/>
              <a:gd name="connsiteX5" fmla="*/ 5994789 w 6087830"/>
              <a:gd name="connsiteY5" fmla="*/ 929479 h 929479"/>
              <a:gd name="connsiteX6" fmla="*/ 93041 w 6087830"/>
              <a:gd name="connsiteY6" fmla="*/ 929479 h 929479"/>
              <a:gd name="connsiteX7" fmla="*/ 0 w 6087830"/>
              <a:gd name="connsiteY7" fmla="*/ 836438 h 929479"/>
              <a:gd name="connsiteX8" fmla="*/ 0 w 6087830"/>
              <a:gd name="connsiteY8" fmla="*/ 93041 h 929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87830" h="929479" fill="none" extrusionOk="0">
                <a:moveTo>
                  <a:pt x="0" y="93041"/>
                </a:moveTo>
                <a:cubicBezTo>
                  <a:pt x="951" y="51156"/>
                  <a:pt x="49610" y="-5855"/>
                  <a:pt x="93041" y="0"/>
                </a:cubicBezTo>
                <a:cubicBezTo>
                  <a:pt x="2854413" y="139772"/>
                  <a:pt x="4527168" y="14259"/>
                  <a:pt x="5994789" y="0"/>
                </a:cubicBezTo>
                <a:cubicBezTo>
                  <a:pt x="6042507" y="-612"/>
                  <a:pt x="6091925" y="38321"/>
                  <a:pt x="6087830" y="93041"/>
                </a:cubicBezTo>
                <a:cubicBezTo>
                  <a:pt x="6101851" y="182235"/>
                  <a:pt x="6031214" y="662206"/>
                  <a:pt x="6087830" y="836438"/>
                </a:cubicBezTo>
                <a:cubicBezTo>
                  <a:pt x="6083510" y="892412"/>
                  <a:pt x="6056113" y="929122"/>
                  <a:pt x="5994789" y="929479"/>
                </a:cubicBezTo>
                <a:cubicBezTo>
                  <a:pt x="3801533" y="817525"/>
                  <a:pt x="2873529" y="903246"/>
                  <a:pt x="93041" y="929479"/>
                </a:cubicBezTo>
                <a:cubicBezTo>
                  <a:pt x="41200" y="926562"/>
                  <a:pt x="210" y="897820"/>
                  <a:pt x="0" y="836438"/>
                </a:cubicBezTo>
                <a:cubicBezTo>
                  <a:pt x="-65384" y="691438"/>
                  <a:pt x="55408" y="187578"/>
                  <a:pt x="0" y="93041"/>
                </a:cubicBezTo>
                <a:close/>
              </a:path>
              <a:path w="6087830" h="929479" stroke="0" extrusionOk="0">
                <a:moveTo>
                  <a:pt x="0" y="93041"/>
                </a:moveTo>
                <a:cubicBezTo>
                  <a:pt x="-825" y="32942"/>
                  <a:pt x="44549" y="2402"/>
                  <a:pt x="93041" y="0"/>
                </a:cubicBezTo>
                <a:cubicBezTo>
                  <a:pt x="2173738" y="-123725"/>
                  <a:pt x="4768975" y="31472"/>
                  <a:pt x="5994789" y="0"/>
                </a:cubicBezTo>
                <a:cubicBezTo>
                  <a:pt x="6037833" y="480"/>
                  <a:pt x="6089625" y="44117"/>
                  <a:pt x="6087830" y="93041"/>
                </a:cubicBezTo>
                <a:cubicBezTo>
                  <a:pt x="6082748" y="453715"/>
                  <a:pt x="6048872" y="725766"/>
                  <a:pt x="6087830" y="836438"/>
                </a:cubicBezTo>
                <a:cubicBezTo>
                  <a:pt x="6084510" y="893399"/>
                  <a:pt x="6042113" y="925137"/>
                  <a:pt x="5994789" y="929479"/>
                </a:cubicBezTo>
                <a:cubicBezTo>
                  <a:pt x="5185608" y="866210"/>
                  <a:pt x="896671" y="791653"/>
                  <a:pt x="93041" y="929479"/>
                </a:cubicBezTo>
                <a:cubicBezTo>
                  <a:pt x="37426" y="920356"/>
                  <a:pt x="3950" y="888150"/>
                  <a:pt x="0" y="836438"/>
                </a:cubicBezTo>
                <a:cubicBezTo>
                  <a:pt x="47492" y="684280"/>
                  <a:pt x="54779" y="410604"/>
                  <a:pt x="0" y="93041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8962228"/>
                      <a:gd name="connsiteY0" fmla="*/ 108741 h 1086329"/>
                      <a:gd name="connsiteX1" fmla="*/ 136970 w 8962228"/>
                      <a:gd name="connsiteY1" fmla="*/ 0 h 1086329"/>
                      <a:gd name="connsiteX2" fmla="*/ 8825257 w 8962228"/>
                      <a:gd name="connsiteY2" fmla="*/ 0 h 1086329"/>
                      <a:gd name="connsiteX3" fmla="*/ 8962228 w 8962228"/>
                      <a:gd name="connsiteY3" fmla="*/ 108741 h 1086329"/>
                      <a:gd name="connsiteX4" fmla="*/ 8962228 w 8962228"/>
                      <a:gd name="connsiteY4" fmla="*/ 977587 h 1086329"/>
                      <a:gd name="connsiteX5" fmla="*/ 8825257 w 8962228"/>
                      <a:gd name="connsiteY5" fmla="*/ 1086329 h 1086329"/>
                      <a:gd name="connsiteX6" fmla="*/ 136970 w 8962228"/>
                      <a:gd name="connsiteY6" fmla="*/ 1086329 h 1086329"/>
                      <a:gd name="connsiteX7" fmla="*/ 0 w 8962228"/>
                      <a:gd name="connsiteY7" fmla="*/ 977587 h 1086329"/>
                      <a:gd name="connsiteX8" fmla="*/ 0 w 8962228"/>
                      <a:gd name="connsiteY8" fmla="*/ 108741 h 1086329"/>
                      <a:gd name="connsiteX0" fmla="*/ 0 w 8962228"/>
                      <a:gd name="connsiteY0" fmla="*/ 108741 h 1086329"/>
                      <a:gd name="connsiteX1" fmla="*/ 136970 w 8962228"/>
                      <a:gd name="connsiteY1" fmla="*/ 0 h 1086329"/>
                      <a:gd name="connsiteX2" fmla="*/ 8825257 w 8962228"/>
                      <a:gd name="connsiteY2" fmla="*/ 0 h 1086329"/>
                      <a:gd name="connsiteX3" fmla="*/ 8962228 w 8962228"/>
                      <a:gd name="connsiteY3" fmla="*/ 108741 h 1086329"/>
                      <a:gd name="connsiteX4" fmla="*/ 8962228 w 8962228"/>
                      <a:gd name="connsiteY4" fmla="*/ 977587 h 1086329"/>
                      <a:gd name="connsiteX5" fmla="*/ 8825257 w 8962228"/>
                      <a:gd name="connsiteY5" fmla="*/ 1086329 h 1086329"/>
                      <a:gd name="connsiteX6" fmla="*/ 136970 w 8962228"/>
                      <a:gd name="connsiteY6" fmla="*/ 1086329 h 1086329"/>
                      <a:gd name="connsiteX7" fmla="*/ 0 w 8962228"/>
                      <a:gd name="connsiteY7" fmla="*/ 977587 h 1086329"/>
                      <a:gd name="connsiteX8" fmla="*/ 0 w 8962228"/>
                      <a:gd name="connsiteY8" fmla="*/ 108741 h 10863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962228" h="1086329" fill="none" extrusionOk="0">
                        <a:moveTo>
                          <a:pt x="0" y="108741"/>
                        </a:moveTo>
                        <a:cubicBezTo>
                          <a:pt x="1758" y="63366"/>
                          <a:pt x="75551" y="-8697"/>
                          <a:pt x="136970" y="0"/>
                        </a:cubicBezTo>
                        <a:cubicBezTo>
                          <a:pt x="4317814" y="165165"/>
                          <a:pt x="6682062" y="-9459"/>
                          <a:pt x="8825257" y="0"/>
                        </a:cubicBezTo>
                        <a:cubicBezTo>
                          <a:pt x="8893454" y="-1058"/>
                          <a:pt x="8969018" y="44167"/>
                          <a:pt x="8962228" y="108741"/>
                        </a:cubicBezTo>
                        <a:cubicBezTo>
                          <a:pt x="8989318" y="209906"/>
                          <a:pt x="8900515" y="798909"/>
                          <a:pt x="8962228" y="977587"/>
                        </a:cubicBezTo>
                        <a:cubicBezTo>
                          <a:pt x="8953192" y="1045848"/>
                          <a:pt x="8921134" y="1085710"/>
                          <a:pt x="8825257" y="1086329"/>
                        </a:cubicBezTo>
                        <a:cubicBezTo>
                          <a:pt x="5640858" y="958897"/>
                          <a:pt x="4127129" y="1045320"/>
                          <a:pt x="136970" y="1086329"/>
                        </a:cubicBezTo>
                        <a:cubicBezTo>
                          <a:pt x="59789" y="1077405"/>
                          <a:pt x="594" y="1062857"/>
                          <a:pt x="0" y="977587"/>
                        </a:cubicBezTo>
                        <a:cubicBezTo>
                          <a:pt x="-102402" y="794987"/>
                          <a:pt x="101371" y="210312"/>
                          <a:pt x="0" y="108741"/>
                        </a:cubicBezTo>
                        <a:close/>
                      </a:path>
                      <a:path w="8962228" h="1086329" stroke="0" extrusionOk="0">
                        <a:moveTo>
                          <a:pt x="0" y="108741"/>
                        </a:moveTo>
                        <a:cubicBezTo>
                          <a:pt x="-3660" y="40506"/>
                          <a:pt x="70444" y="-8764"/>
                          <a:pt x="136970" y="0"/>
                        </a:cubicBezTo>
                        <a:cubicBezTo>
                          <a:pt x="3217632" y="-282456"/>
                          <a:pt x="6890906" y="224242"/>
                          <a:pt x="8825257" y="0"/>
                        </a:cubicBezTo>
                        <a:cubicBezTo>
                          <a:pt x="8884775" y="-202"/>
                          <a:pt x="8963839" y="56577"/>
                          <a:pt x="8962228" y="108741"/>
                        </a:cubicBezTo>
                        <a:cubicBezTo>
                          <a:pt x="8962875" y="532689"/>
                          <a:pt x="8907211" y="852388"/>
                          <a:pt x="8962228" y="977587"/>
                        </a:cubicBezTo>
                        <a:cubicBezTo>
                          <a:pt x="8967664" y="1047418"/>
                          <a:pt x="8881685" y="1078561"/>
                          <a:pt x="8825257" y="1086329"/>
                        </a:cubicBezTo>
                        <a:cubicBezTo>
                          <a:pt x="7421430" y="1032639"/>
                          <a:pt x="1328830" y="1146154"/>
                          <a:pt x="136970" y="1086329"/>
                        </a:cubicBezTo>
                        <a:cubicBezTo>
                          <a:pt x="55733" y="1074673"/>
                          <a:pt x="1493" y="1028428"/>
                          <a:pt x="0" y="977587"/>
                        </a:cubicBezTo>
                        <a:cubicBezTo>
                          <a:pt x="58558" y="814539"/>
                          <a:pt x="22357" y="469211"/>
                          <a:pt x="0" y="108741"/>
                        </a:cubicBezTo>
                        <a:close/>
                      </a:path>
                      <a:path w="8962228" h="1086329" fill="none" stroke="0" extrusionOk="0">
                        <a:moveTo>
                          <a:pt x="0" y="108741"/>
                        </a:moveTo>
                        <a:cubicBezTo>
                          <a:pt x="1295" y="58677"/>
                          <a:pt x="82350" y="891"/>
                          <a:pt x="136970" y="0"/>
                        </a:cubicBezTo>
                        <a:cubicBezTo>
                          <a:pt x="4153938" y="272734"/>
                          <a:pt x="6878589" y="-113681"/>
                          <a:pt x="8825257" y="0"/>
                        </a:cubicBezTo>
                        <a:cubicBezTo>
                          <a:pt x="8883464" y="-23"/>
                          <a:pt x="8971714" y="49528"/>
                          <a:pt x="8962228" y="108741"/>
                        </a:cubicBezTo>
                        <a:cubicBezTo>
                          <a:pt x="8981665" y="221831"/>
                          <a:pt x="8912665" y="793528"/>
                          <a:pt x="8962228" y="977587"/>
                        </a:cubicBezTo>
                        <a:cubicBezTo>
                          <a:pt x="8952950" y="1047906"/>
                          <a:pt x="8915033" y="1085374"/>
                          <a:pt x="8825257" y="1086329"/>
                        </a:cubicBezTo>
                        <a:cubicBezTo>
                          <a:pt x="5585854" y="749480"/>
                          <a:pt x="4254360" y="953138"/>
                          <a:pt x="136970" y="1086329"/>
                        </a:cubicBezTo>
                        <a:cubicBezTo>
                          <a:pt x="59193" y="1079771"/>
                          <a:pt x="11502" y="1050253"/>
                          <a:pt x="0" y="977587"/>
                        </a:cubicBezTo>
                        <a:cubicBezTo>
                          <a:pt x="-112568" y="818584"/>
                          <a:pt x="103458" y="219874"/>
                          <a:pt x="0" y="108741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A9CC30A4-C862-E183-9FED-B9A40B73E537}"/>
              </a:ext>
            </a:extLst>
          </p:cNvPr>
          <p:cNvSpPr txBox="1"/>
          <p:nvPr/>
        </p:nvSpPr>
        <p:spPr>
          <a:xfrm>
            <a:off x="1602834" y="5877821"/>
            <a:ext cx="9068955" cy="923330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GV: NGUYỄN THỊ HỒNG LOAN</a:t>
            </a:r>
            <a:endParaRPr lang="en-US" sz="5400" dirty="0">
              <a:ln w="19050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glow rad="762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Hole Hearted" panose="020B0A06020104020203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8543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0.39028 C -0.00208 0.39583 -0.00208 0.40139 -0.00169 0.40741 L 0.03906 0.4375 L 0.47175 0.42662 C 0.50625 0.47755 0.57878 0.5287 0.61302 0.58009 C 0.63047 0.64259 0.62396 0.7169 0.64193 0.77824 C 0.63047 0.86204 0.65183 1.15972 0.53685 1.0125 C 0.31992 1.03958 -0.00703 1.07431 -0.20052 1.01991 C -0.21653 0.94167 -0.1862 0.70787 -0.20221 0.62963 C -0.19596 0.57662 -0.05273 0.57847 -0.04622 0.525 C -0.02252 0.50718 -0.03932 0.42986 -0.01549 0.41204 " pathEditMode="relative" rAng="0" ptsTypes="AAAAAAAAAAA">
                                      <p:cBhvr>
                                        <p:cTn id="6" dur="7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83" y="3312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6" grpId="0"/>
      <p:bldP spid="10" grpId="0" animBg="1"/>
      <p:bldP spid="12" grpId="0"/>
      <p:bldP spid="1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D622B318-1E66-E94C-4D3B-4D371A562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DE5DEA-5E55-40B2-D547-7070AD5A2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3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C53BA2-840D-DE0F-9941-FD193269B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29" y="1231305"/>
            <a:ext cx="12243010" cy="4654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E2F35D-73CB-D68A-D154-074FA5941B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1"/>
          <a:stretch/>
        </p:blipFill>
        <p:spPr>
          <a:xfrm>
            <a:off x="-51011" y="2391287"/>
            <a:ext cx="8318463" cy="4226700"/>
          </a:xfrm>
          <a:prstGeom prst="rect">
            <a:avLst/>
          </a:prstGeom>
        </p:spPr>
      </p:pic>
      <p:pic>
        <p:nvPicPr>
          <p:cNvPr id="26" name="Picture 25" descr="A close up of a leaf&#10;&#10;Description automatically generated with medium confidence">
            <a:extLst>
              <a:ext uri="{FF2B5EF4-FFF2-40B4-BE49-F238E27FC236}">
                <a16:creationId xmlns:a16="http://schemas.microsoft.com/office/drawing/2014/main" id="{F6B7DC93-D545-E3F3-3ED5-3A0D67A345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2"/>
          <a:stretch/>
        </p:blipFill>
        <p:spPr>
          <a:xfrm>
            <a:off x="-51010" y="3004457"/>
            <a:ext cx="12243010" cy="3853543"/>
          </a:xfrm>
          <a:prstGeom prst="rect">
            <a:avLst/>
          </a:prstGeom>
        </p:spPr>
      </p:pic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71D8F3C6-E979-CA1D-915C-1BCBCFA2B4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99" y="4927528"/>
            <a:ext cx="1018496" cy="1666634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DD8DF14-A677-DB26-A363-C88EC8F28A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94" y="4253948"/>
            <a:ext cx="934477" cy="1516615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E64E670-0F45-8718-D32B-BF782896FF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188" y="5319628"/>
            <a:ext cx="910295" cy="141836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B1BE652A-F1ED-8634-F43D-2C5BACB5E1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997" y="4539412"/>
            <a:ext cx="634779" cy="1036809"/>
          </a:xfrm>
          <a:prstGeom prst="rect">
            <a:avLst/>
          </a:prstGeom>
        </p:spPr>
      </p:pic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D6C9F704-D860-0FE4-0711-75449FBDD2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305" y="5133628"/>
            <a:ext cx="725970" cy="1273870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404566CF-6E78-43D4-51E2-1F081B879D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696" y="3839877"/>
            <a:ext cx="665416" cy="1036810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C142360B-66AC-4A57-E412-A152D36A8B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822" y="5228932"/>
            <a:ext cx="634779" cy="1036809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16C1234-4480-4C0F-7BC2-4A6572281684}"/>
              </a:ext>
            </a:extLst>
          </p:cNvPr>
          <p:cNvSpPr/>
          <p:nvPr/>
        </p:nvSpPr>
        <p:spPr>
          <a:xfrm>
            <a:off x="368529" y="2215662"/>
            <a:ext cx="11454942" cy="4463716"/>
          </a:xfrm>
          <a:custGeom>
            <a:avLst/>
            <a:gdLst>
              <a:gd name="connsiteX0" fmla="*/ 0 w 11454942"/>
              <a:gd name="connsiteY0" fmla="*/ 446818 h 4463716"/>
              <a:gd name="connsiteX1" fmla="*/ 446818 w 11454942"/>
              <a:gd name="connsiteY1" fmla="*/ 0 h 4463716"/>
              <a:gd name="connsiteX2" fmla="*/ 11008124 w 11454942"/>
              <a:gd name="connsiteY2" fmla="*/ 0 h 4463716"/>
              <a:gd name="connsiteX3" fmla="*/ 11454942 w 11454942"/>
              <a:gd name="connsiteY3" fmla="*/ 446818 h 4463716"/>
              <a:gd name="connsiteX4" fmla="*/ 11454942 w 11454942"/>
              <a:gd name="connsiteY4" fmla="*/ 4016898 h 4463716"/>
              <a:gd name="connsiteX5" fmla="*/ 11008124 w 11454942"/>
              <a:gd name="connsiteY5" fmla="*/ 4463716 h 4463716"/>
              <a:gd name="connsiteX6" fmla="*/ 446818 w 11454942"/>
              <a:gd name="connsiteY6" fmla="*/ 4463716 h 4463716"/>
              <a:gd name="connsiteX7" fmla="*/ 0 w 11454942"/>
              <a:gd name="connsiteY7" fmla="*/ 4016898 h 4463716"/>
              <a:gd name="connsiteX8" fmla="*/ 0 w 11454942"/>
              <a:gd name="connsiteY8" fmla="*/ 446818 h 446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4942" h="4463716" fill="none" extrusionOk="0">
                <a:moveTo>
                  <a:pt x="0" y="446818"/>
                </a:moveTo>
                <a:cubicBezTo>
                  <a:pt x="3362" y="233637"/>
                  <a:pt x="236219" y="-26626"/>
                  <a:pt x="446818" y="0"/>
                </a:cubicBezTo>
                <a:cubicBezTo>
                  <a:pt x="3296678" y="139772"/>
                  <a:pt x="6703158" y="14259"/>
                  <a:pt x="11008124" y="0"/>
                </a:cubicBezTo>
                <a:cubicBezTo>
                  <a:pt x="11207023" y="-7985"/>
                  <a:pt x="11464169" y="192533"/>
                  <a:pt x="11454942" y="446818"/>
                </a:cubicBezTo>
                <a:cubicBezTo>
                  <a:pt x="11414490" y="2231161"/>
                  <a:pt x="11562015" y="3161027"/>
                  <a:pt x="11454942" y="4016898"/>
                </a:cubicBezTo>
                <a:cubicBezTo>
                  <a:pt x="11425191" y="4295271"/>
                  <a:pt x="11261247" y="4463488"/>
                  <a:pt x="11008124" y="4463716"/>
                </a:cubicBezTo>
                <a:cubicBezTo>
                  <a:pt x="7798898" y="4351762"/>
                  <a:pt x="2838158" y="4437483"/>
                  <a:pt x="446818" y="4463716"/>
                </a:cubicBezTo>
                <a:cubicBezTo>
                  <a:pt x="192444" y="4415123"/>
                  <a:pt x="653" y="4294714"/>
                  <a:pt x="0" y="4016898"/>
                </a:cubicBezTo>
                <a:cubicBezTo>
                  <a:pt x="-155877" y="2918863"/>
                  <a:pt x="-40573" y="1555652"/>
                  <a:pt x="0" y="446818"/>
                </a:cubicBezTo>
                <a:close/>
              </a:path>
              <a:path w="11454942" h="4463716" stroke="0" extrusionOk="0">
                <a:moveTo>
                  <a:pt x="0" y="446818"/>
                </a:moveTo>
                <a:cubicBezTo>
                  <a:pt x="-1734" y="181721"/>
                  <a:pt x="206732" y="5550"/>
                  <a:pt x="446818" y="0"/>
                </a:cubicBezTo>
                <a:cubicBezTo>
                  <a:pt x="3925228" y="-123725"/>
                  <a:pt x="6424572" y="31472"/>
                  <a:pt x="11008124" y="0"/>
                </a:cubicBezTo>
                <a:cubicBezTo>
                  <a:pt x="11246516" y="482"/>
                  <a:pt x="11472859" y="224612"/>
                  <a:pt x="11454942" y="446818"/>
                </a:cubicBezTo>
                <a:cubicBezTo>
                  <a:pt x="11372576" y="2034419"/>
                  <a:pt x="11621115" y="2988194"/>
                  <a:pt x="11454942" y="4016898"/>
                </a:cubicBezTo>
                <a:cubicBezTo>
                  <a:pt x="11430569" y="4304600"/>
                  <a:pt x="11240443" y="4448266"/>
                  <a:pt x="11008124" y="4463716"/>
                </a:cubicBezTo>
                <a:cubicBezTo>
                  <a:pt x="8440864" y="4400447"/>
                  <a:pt x="5578424" y="4325890"/>
                  <a:pt x="446818" y="4463716"/>
                </a:cubicBezTo>
                <a:cubicBezTo>
                  <a:pt x="186770" y="4435081"/>
                  <a:pt x="13909" y="4264820"/>
                  <a:pt x="0" y="4016898"/>
                </a:cubicBezTo>
                <a:cubicBezTo>
                  <a:pt x="-143197" y="2544990"/>
                  <a:pt x="-97552" y="2084043"/>
                  <a:pt x="0" y="446818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prstGeom prst="roundRect">
                    <a:avLst>
                      <a:gd name="adj" fmla="val 1001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EF4B494-1B3C-D5DD-CA80-501B1F70E5CD}"/>
              </a:ext>
            </a:extLst>
          </p:cNvPr>
          <p:cNvGrpSpPr/>
          <p:nvPr/>
        </p:nvGrpSpPr>
        <p:grpSpPr>
          <a:xfrm>
            <a:off x="494728" y="2569102"/>
            <a:ext cx="5261463" cy="3923681"/>
            <a:chOff x="494728" y="2569102"/>
            <a:chExt cx="5261463" cy="3923681"/>
          </a:xfrm>
        </p:grpSpPr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06D498C-A852-D190-BF9E-20A9E4C1A3C9}"/>
                </a:ext>
              </a:extLst>
            </p:cNvPr>
            <p:cNvSpPr/>
            <p:nvPr/>
          </p:nvSpPr>
          <p:spPr>
            <a:xfrm>
              <a:off x="1339938" y="3684629"/>
              <a:ext cx="3560352" cy="2352824"/>
            </a:xfrm>
            <a:prstGeom prst="triangle">
              <a:avLst>
                <a:gd name="adj" fmla="val 32878"/>
              </a:avLst>
            </a:prstGeom>
            <a:noFill/>
            <a:ln w="412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3145D71-317F-8CF3-6776-FE80A512C1B2}"/>
                </a:ext>
              </a:extLst>
            </p:cNvPr>
            <p:cNvSpPr txBox="1"/>
            <p:nvPr/>
          </p:nvSpPr>
          <p:spPr>
            <a:xfrm>
              <a:off x="2186302" y="2569102"/>
              <a:ext cx="60928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00B0F0"/>
                  </a:solidFill>
                  <a:latin typeface="+mj-lt"/>
                </a:rPr>
                <a:t>A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2233154-A432-451A-07A6-1C7677AB24BA}"/>
                </a:ext>
              </a:extLst>
            </p:cNvPr>
            <p:cNvSpPr txBox="1"/>
            <p:nvPr/>
          </p:nvSpPr>
          <p:spPr>
            <a:xfrm>
              <a:off x="494728" y="5477120"/>
              <a:ext cx="60928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00B0F0"/>
                  </a:solidFill>
                  <a:latin typeface="+mj-lt"/>
                </a:rPr>
                <a:t>B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CD6C5F0-A165-7067-7FD9-2F0BCA974C0B}"/>
                </a:ext>
              </a:extLst>
            </p:cNvPr>
            <p:cNvSpPr txBox="1"/>
            <p:nvPr/>
          </p:nvSpPr>
          <p:spPr>
            <a:xfrm>
              <a:off x="5146909" y="5439630"/>
              <a:ext cx="60928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00B0F0"/>
                  </a:solidFill>
                  <a:latin typeface="+mj-lt"/>
                </a:rPr>
                <a:t>C</a:t>
              </a:r>
            </a:p>
          </p:txBody>
        </p:sp>
      </p:grpSp>
      <p:sp>
        <p:nvSpPr>
          <p:cNvPr id="54" name="Oval 53">
            <a:extLst>
              <a:ext uri="{FF2B5EF4-FFF2-40B4-BE49-F238E27FC236}">
                <a16:creationId xmlns:a16="http://schemas.microsoft.com/office/drawing/2014/main" id="{19C77AC9-EEF0-862B-451D-53B19496702B}"/>
              </a:ext>
            </a:extLst>
          </p:cNvPr>
          <p:cNvSpPr/>
          <p:nvPr/>
        </p:nvSpPr>
        <p:spPr>
          <a:xfrm>
            <a:off x="2293022" y="3511707"/>
            <a:ext cx="434936" cy="43493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3FC3AB9-375A-C400-E27D-4A1C2FF5D858}"/>
              </a:ext>
            </a:extLst>
          </p:cNvPr>
          <p:cNvSpPr/>
          <p:nvPr/>
        </p:nvSpPr>
        <p:spPr>
          <a:xfrm>
            <a:off x="1167898" y="5767483"/>
            <a:ext cx="434936" cy="43493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50B0D578-A311-ECCE-4849-CD3B1AD5A4CF}"/>
              </a:ext>
            </a:extLst>
          </p:cNvPr>
          <p:cNvSpPr/>
          <p:nvPr/>
        </p:nvSpPr>
        <p:spPr>
          <a:xfrm>
            <a:off x="4682823" y="5784542"/>
            <a:ext cx="434936" cy="43493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E6EC6A2-15C9-E4A9-60B1-76C0A7522664}"/>
              </a:ext>
            </a:extLst>
          </p:cNvPr>
          <p:cNvSpPr txBox="1"/>
          <p:nvPr/>
        </p:nvSpPr>
        <p:spPr>
          <a:xfrm>
            <a:off x="5313193" y="3561144"/>
            <a:ext cx="516032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err="1">
                <a:solidFill>
                  <a:srgbClr val="002060"/>
                </a:solidFill>
              </a:rPr>
              <a:t>Mỗi</a:t>
            </a:r>
            <a:r>
              <a:rPr lang="en-US" sz="5000" dirty="0">
                <a:solidFill>
                  <a:srgbClr val="002060"/>
                </a:solidFill>
              </a:rPr>
              <a:t> </a:t>
            </a:r>
            <a:r>
              <a:rPr lang="en-US" sz="5000" dirty="0" err="1">
                <a:solidFill>
                  <a:srgbClr val="002060"/>
                </a:solidFill>
              </a:rPr>
              <a:t>điểm</a:t>
            </a:r>
            <a:r>
              <a:rPr lang="en-US" sz="5000" dirty="0">
                <a:solidFill>
                  <a:srgbClr val="002060"/>
                </a:solidFill>
              </a:rPr>
              <a:t> A, B, C </a:t>
            </a:r>
            <a:r>
              <a:rPr lang="en-US" sz="5000" dirty="0" err="1">
                <a:solidFill>
                  <a:srgbClr val="002060"/>
                </a:solidFill>
              </a:rPr>
              <a:t>là</a:t>
            </a:r>
            <a:r>
              <a:rPr lang="en-US" sz="5000" dirty="0">
                <a:solidFill>
                  <a:srgbClr val="002060"/>
                </a:solidFill>
              </a:rPr>
              <a:t> </a:t>
            </a:r>
            <a:r>
              <a:rPr lang="en-US" sz="5000" dirty="0" err="1">
                <a:solidFill>
                  <a:srgbClr val="002060"/>
                </a:solidFill>
              </a:rPr>
              <a:t>các</a:t>
            </a:r>
            <a:r>
              <a:rPr lang="en-US" sz="5000" dirty="0">
                <a:solidFill>
                  <a:srgbClr val="002060"/>
                </a:solidFill>
              </a:rPr>
              <a:t> </a:t>
            </a:r>
            <a:r>
              <a:rPr lang="en-US" sz="5000" dirty="0" err="1">
                <a:solidFill>
                  <a:srgbClr val="002060"/>
                </a:solidFill>
              </a:rPr>
              <a:t>đỉnh</a:t>
            </a:r>
            <a:r>
              <a:rPr lang="en-US" sz="5000" dirty="0">
                <a:solidFill>
                  <a:srgbClr val="002060"/>
                </a:solidFill>
              </a:rPr>
              <a:t> </a:t>
            </a:r>
            <a:r>
              <a:rPr lang="en-US" sz="5000" dirty="0" err="1">
                <a:solidFill>
                  <a:srgbClr val="002060"/>
                </a:solidFill>
              </a:rPr>
              <a:t>của</a:t>
            </a:r>
            <a:r>
              <a:rPr lang="en-US" sz="5000" dirty="0">
                <a:solidFill>
                  <a:srgbClr val="002060"/>
                </a:solidFill>
              </a:rPr>
              <a:t> </a:t>
            </a:r>
            <a:r>
              <a:rPr lang="en-US" sz="5000" dirty="0" err="1">
                <a:solidFill>
                  <a:srgbClr val="002060"/>
                </a:solidFill>
              </a:rPr>
              <a:t>hình</a:t>
            </a:r>
            <a:r>
              <a:rPr lang="en-US" sz="5000" dirty="0">
                <a:solidFill>
                  <a:srgbClr val="002060"/>
                </a:solidFill>
              </a:rPr>
              <a:t> tam </a:t>
            </a:r>
            <a:r>
              <a:rPr lang="en-US" sz="5000" dirty="0" err="1">
                <a:solidFill>
                  <a:srgbClr val="002060"/>
                </a:solidFill>
              </a:rPr>
              <a:t>giác</a:t>
            </a:r>
            <a:endParaRPr lang="en-US" sz="5000" dirty="0">
              <a:solidFill>
                <a:srgbClr val="002060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247147B-788D-B781-0DAF-81E64514A831}"/>
              </a:ext>
            </a:extLst>
          </p:cNvPr>
          <p:cNvSpPr txBox="1"/>
          <p:nvPr/>
        </p:nvSpPr>
        <p:spPr>
          <a:xfrm>
            <a:off x="5772316" y="3521811"/>
            <a:ext cx="492118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002060"/>
                </a:solidFill>
              </a:rPr>
              <a:t>Tam </a:t>
            </a:r>
            <a:r>
              <a:rPr lang="en-US" sz="6600" dirty="0" err="1">
                <a:solidFill>
                  <a:srgbClr val="002060"/>
                </a:solidFill>
              </a:rPr>
              <a:t>giác</a:t>
            </a:r>
            <a:r>
              <a:rPr lang="en-US" sz="6600" dirty="0">
                <a:solidFill>
                  <a:srgbClr val="002060"/>
                </a:solidFill>
              </a:rPr>
              <a:t> </a:t>
            </a:r>
            <a:r>
              <a:rPr lang="en-US" sz="6600" dirty="0" err="1">
                <a:solidFill>
                  <a:srgbClr val="002060"/>
                </a:solidFill>
              </a:rPr>
              <a:t>có</a:t>
            </a:r>
            <a:r>
              <a:rPr lang="en-US" sz="6600" dirty="0">
                <a:solidFill>
                  <a:srgbClr val="002060"/>
                </a:solidFill>
              </a:rPr>
              <a:t> </a:t>
            </a:r>
            <a:r>
              <a:rPr lang="en-US" sz="6600" dirty="0" err="1">
                <a:solidFill>
                  <a:srgbClr val="002060"/>
                </a:solidFill>
              </a:rPr>
              <a:t>mấy</a:t>
            </a:r>
            <a:r>
              <a:rPr lang="en-US" sz="6600" dirty="0">
                <a:solidFill>
                  <a:srgbClr val="002060"/>
                </a:solidFill>
              </a:rPr>
              <a:t> </a:t>
            </a:r>
            <a:r>
              <a:rPr lang="en-US" sz="6600" dirty="0" err="1">
                <a:solidFill>
                  <a:srgbClr val="002060"/>
                </a:solidFill>
              </a:rPr>
              <a:t>đỉnh</a:t>
            </a:r>
            <a:r>
              <a:rPr lang="en-US" sz="66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C7ACCBF-8DDD-C223-ED33-31D6D1CF44AD}"/>
              </a:ext>
            </a:extLst>
          </p:cNvPr>
          <p:cNvSpPr txBox="1"/>
          <p:nvPr/>
        </p:nvSpPr>
        <p:spPr>
          <a:xfrm>
            <a:off x="5451550" y="4266743"/>
            <a:ext cx="51603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002060"/>
                </a:solidFill>
              </a:rPr>
              <a:t>3 </a:t>
            </a:r>
            <a:r>
              <a:rPr lang="en-US" sz="6600" dirty="0" err="1">
                <a:solidFill>
                  <a:srgbClr val="002060"/>
                </a:solidFill>
              </a:rPr>
              <a:t>đỉnh</a:t>
            </a:r>
            <a:r>
              <a:rPr lang="en-US" sz="6600" dirty="0">
                <a:solidFill>
                  <a:srgbClr val="002060"/>
                </a:solidFill>
              </a:rPr>
              <a:t>: A, B, 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CB13A0-2675-B26F-22F2-337F6FF7016C}"/>
              </a:ext>
            </a:extLst>
          </p:cNvPr>
          <p:cNvSpPr txBox="1"/>
          <p:nvPr/>
        </p:nvSpPr>
        <p:spPr>
          <a:xfrm>
            <a:off x="1602834" y="250734"/>
            <a:ext cx="9957767" cy="110799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BÀI HỌC VÀ THỰC HÀNH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A0D9AF-2B44-290E-03FD-7B42EA25C000}"/>
              </a:ext>
            </a:extLst>
          </p:cNvPr>
          <p:cNvGrpSpPr/>
          <p:nvPr/>
        </p:nvGrpSpPr>
        <p:grpSpPr>
          <a:xfrm>
            <a:off x="3007183" y="1397151"/>
            <a:ext cx="6723548" cy="1907212"/>
            <a:chOff x="3007183" y="1397151"/>
            <a:chExt cx="6723548" cy="1907212"/>
          </a:xfrm>
        </p:grpSpPr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B7D16590-C66A-D1D6-FE99-819F47B00700}"/>
                </a:ext>
              </a:extLst>
            </p:cNvPr>
            <p:cNvGrpSpPr/>
            <p:nvPr/>
          </p:nvGrpSpPr>
          <p:grpSpPr>
            <a:xfrm>
              <a:off x="3013281" y="1397151"/>
              <a:ext cx="6717450" cy="1907212"/>
              <a:chOff x="3013281" y="1397151"/>
              <a:chExt cx="6717450" cy="1907212"/>
            </a:xfrm>
          </p:grpSpPr>
          <p:pic>
            <p:nvPicPr>
              <p:cNvPr id="18" name="Picture 17" descr="Rectangle&#10;&#10;Description automatically generated">
                <a:extLst>
                  <a:ext uri="{FF2B5EF4-FFF2-40B4-BE49-F238E27FC236}">
                    <a16:creationId xmlns:a16="http://schemas.microsoft.com/office/drawing/2014/main" id="{9E5251AA-D6D4-309C-2293-64718D6F8D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13281" y="1397151"/>
                <a:ext cx="6607502" cy="1907212"/>
              </a:xfrm>
              <a:prstGeom prst="rect">
                <a:avLst/>
              </a:prstGeom>
            </p:spPr>
          </p:pic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F7EA0EED-55B7-95B8-279A-1CD84270AC06}"/>
                  </a:ext>
                </a:extLst>
              </p:cNvPr>
              <p:cNvSpPr txBox="1"/>
              <p:nvPr/>
            </p:nvSpPr>
            <p:spPr>
              <a:xfrm>
                <a:off x="4569418" y="1806769"/>
                <a:ext cx="516131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 err="1">
                    <a:solidFill>
                      <a:srgbClr val="002060"/>
                    </a:solidFill>
                    <a:latin typeface="+mj-lt"/>
                  </a:rPr>
                  <a:t>Hình</a:t>
                </a:r>
                <a:r>
                  <a:rPr lang="en-US" sz="6000" b="1" dirty="0">
                    <a:solidFill>
                      <a:srgbClr val="002060"/>
                    </a:solidFill>
                    <a:latin typeface="+mj-lt"/>
                  </a:rPr>
                  <a:t> tam </a:t>
                </a:r>
                <a:r>
                  <a:rPr lang="en-US" sz="6000" b="1" dirty="0" err="1">
                    <a:solidFill>
                      <a:srgbClr val="002060"/>
                    </a:solidFill>
                    <a:latin typeface="+mj-lt"/>
                  </a:rPr>
                  <a:t>giác</a:t>
                </a:r>
                <a:endParaRPr lang="en-US" sz="6000" b="1" dirty="0">
                  <a:solidFill>
                    <a:srgbClr val="002060"/>
                  </a:solidFill>
                  <a:latin typeface="+mj-lt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91A6C93-E562-1301-C801-4482AF6CBFE8}"/>
                </a:ext>
              </a:extLst>
            </p:cNvPr>
            <p:cNvSpPr txBox="1"/>
            <p:nvPr/>
          </p:nvSpPr>
          <p:spPr>
            <a:xfrm>
              <a:off x="3007183" y="1525955"/>
              <a:ext cx="177949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972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6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100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animClr clrSpc="rgb" dir="cw">
                                      <p:cBhvr>
                                        <p:cTn id="41" dur="100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42" dur="100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100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100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animClr clrSpc="rgb" dir="cw">
                                      <p:cBhvr>
                                        <p:cTn id="46" dur="100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47" dur="100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100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100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animClr clrSpc="rgb" dir="cw">
                                      <p:cBhvr>
                                        <p:cTn id="51" dur="100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52" dur="100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100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/>
      <p:bldP spid="57" grpId="1"/>
      <p:bldP spid="60" grpId="0"/>
      <p:bldP spid="60" grpId="1"/>
      <p:bldP spid="61" grpId="0"/>
      <p:bldP spid="6" grpId="0"/>
      <p:bldP spid="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D622B318-1E66-E94C-4D3B-4D371A562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DE5DEA-5E55-40B2-D547-7070AD5A2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3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C53BA2-840D-DE0F-9941-FD193269B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29" y="1231305"/>
            <a:ext cx="12243010" cy="4654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E2F35D-73CB-D68A-D154-074FA5941B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1"/>
          <a:stretch/>
        </p:blipFill>
        <p:spPr>
          <a:xfrm>
            <a:off x="-51011" y="2391287"/>
            <a:ext cx="8318463" cy="4226700"/>
          </a:xfrm>
          <a:prstGeom prst="rect">
            <a:avLst/>
          </a:prstGeom>
        </p:spPr>
      </p:pic>
      <p:pic>
        <p:nvPicPr>
          <p:cNvPr id="26" name="Picture 25" descr="A close up of a leaf&#10;&#10;Description automatically generated with medium confidence">
            <a:extLst>
              <a:ext uri="{FF2B5EF4-FFF2-40B4-BE49-F238E27FC236}">
                <a16:creationId xmlns:a16="http://schemas.microsoft.com/office/drawing/2014/main" id="{F6B7DC93-D545-E3F3-3ED5-3A0D67A345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2"/>
          <a:stretch/>
        </p:blipFill>
        <p:spPr>
          <a:xfrm>
            <a:off x="-51010" y="3004457"/>
            <a:ext cx="12243010" cy="3853543"/>
          </a:xfrm>
          <a:prstGeom prst="rect">
            <a:avLst/>
          </a:prstGeom>
        </p:spPr>
      </p:pic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71D8F3C6-E979-CA1D-915C-1BCBCFA2B4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99" y="4927528"/>
            <a:ext cx="1018496" cy="1666634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DD8DF14-A677-DB26-A363-C88EC8F28A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94" y="4253948"/>
            <a:ext cx="934477" cy="1516615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E64E670-0F45-8718-D32B-BF782896FF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188" y="5319628"/>
            <a:ext cx="910295" cy="141836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B1BE652A-F1ED-8634-F43D-2C5BACB5E1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997" y="4539412"/>
            <a:ext cx="634779" cy="1036809"/>
          </a:xfrm>
          <a:prstGeom prst="rect">
            <a:avLst/>
          </a:prstGeom>
        </p:spPr>
      </p:pic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D6C9F704-D860-0FE4-0711-75449FBDD2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305" y="5133628"/>
            <a:ext cx="725970" cy="1273870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404566CF-6E78-43D4-51E2-1F081B879D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696" y="3839877"/>
            <a:ext cx="665416" cy="1036810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C142360B-66AC-4A57-E412-A152D36A8B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822" y="5228932"/>
            <a:ext cx="634779" cy="1036809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16C1234-4480-4C0F-7BC2-4A6572281684}"/>
              </a:ext>
            </a:extLst>
          </p:cNvPr>
          <p:cNvSpPr/>
          <p:nvPr/>
        </p:nvSpPr>
        <p:spPr>
          <a:xfrm>
            <a:off x="368529" y="2215662"/>
            <a:ext cx="11454942" cy="4463716"/>
          </a:xfrm>
          <a:custGeom>
            <a:avLst/>
            <a:gdLst>
              <a:gd name="connsiteX0" fmla="*/ 0 w 11454942"/>
              <a:gd name="connsiteY0" fmla="*/ 446818 h 4463716"/>
              <a:gd name="connsiteX1" fmla="*/ 446818 w 11454942"/>
              <a:gd name="connsiteY1" fmla="*/ 0 h 4463716"/>
              <a:gd name="connsiteX2" fmla="*/ 11008124 w 11454942"/>
              <a:gd name="connsiteY2" fmla="*/ 0 h 4463716"/>
              <a:gd name="connsiteX3" fmla="*/ 11454942 w 11454942"/>
              <a:gd name="connsiteY3" fmla="*/ 446818 h 4463716"/>
              <a:gd name="connsiteX4" fmla="*/ 11454942 w 11454942"/>
              <a:gd name="connsiteY4" fmla="*/ 4016898 h 4463716"/>
              <a:gd name="connsiteX5" fmla="*/ 11008124 w 11454942"/>
              <a:gd name="connsiteY5" fmla="*/ 4463716 h 4463716"/>
              <a:gd name="connsiteX6" fmla="*/ 446818 w 11454942"/>
              <a:gd name="connsiteY6" fmla="*/ 4463716 h 4463716"/>
              <a:gd name="connsiteX7" fmla="*/ 0 w 11454942"/>
              <a:gd name="connsiteY7" fmla="*/ 4016898 h 4463716"/>
              <a:gd name="connsiteX8" fmla="*/ 0 w 11454942"/>
              <a:gd name="connsiteY8" fmla="*/ 446818 h 446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4942" h="4463716" fill="none" extrusionOk="0">
                <a:moveTo>
                  <a:pt x="0" y="446818"/>
                </a:moveTo>
                <a:cubicBezTo>
                  <a:pt x="3362" y="233637"/>
                  <a:pt x="236219" y="-26626"/>
                  <a:pt x="446818" y="0"/>
                </a:cubicBezTo>
                <a:cubicBezTo>
                  <a:pt x="3296678" y="139772"/>
                  <a:pt x="6703158" y="14259"/>
                  <a:pt x="11008124" y="0"/>
                </a:cubicBezTo>
                <a:cubicBezTo>
                  <a:pt x="11207023" y="-7985"/>
                  <a:pt x="11464169" y="192533"/>
                  <a:pt x="11454942" y="446818"/>
                </a:cubicBezTo>
                <a:cubicBezTo>
                  <a:pt x="11414490" y="2231161"/>
                  <a:pt x="11562015" y="3161027"/>
                  <a:pt x="11454942" y="4016898"/>
                </a:cubicBezTo>
                <a:cubicBezTo>
                  <a:pt x="11425191" y="4295271"/>
                  <a:pt x="11261247" y="4463488"/>
                  <a:pt x="11008124" y="4463716"/>
                </a:cubicBezTo>
                <a:cubicBezTo>
                  <a:pt x="7798898" y="4351762"/>
                  <a:pt x="2838158" y="4437483"/>
                  <a:pt x="446818" y="4463716"/>
                </a:cubicBezTo>
                <a:cubicBezTo>
                  <a:pt x="192444" y="4415123"/>
                  <a:pt x="653" y="4294714"/>
                  <a:pt x="0" y="4016898"/>
                </a:cubicBezTo>
                <a:cubicBezTo>
                  <a:pt x="-155877" y="2918863"/>
                  <a:pt x="-40573" y="1555652"/>
                  <a:pt x="0" y="446818"/>
                </a:cubicBezTo>
                <a:close/>
              </a:path>
              <a:path w="11454942" h="4463716" stroke="0" extrusionOk="0">
                <a:moveTo>
                  <a:pt x="0" y="446818"/>
                </a:moveTo>
                <a:cubicBezTo>
                  <a:pt x="-1734" y="181721"/>
                  <a:pt x="206732" y="5550"/>
                  <a:pt x="446818" y="0"/>
                </a:cubicBezTo>
                <a:cubicBezTo>
                  <a:pt x="3925228" y="-123725"/>
                  <a:pt x="6424572" y="31472"/>
                  <a:pt x="11008124" y="0"/>
                </a:cubicBezTo>
                <a:cubicBezTo>
                  <a:pt x="11246516" y="482"/>
                  <a:pt x="11472859" y="224612"/>
                  <a:pt x="11454942" y="446818"/>
                </a:cubicBezTo>
                <a:cubicBezTo>
                  <a:pt x="11372576" y="2034419"/>
                  <a:pt x="11621115" y="2988194"/>
                  <a:pt x="11454942" y="4016898"/>
                </a:cubicBezTo>
                <a:cubicBezTo>
                  <a:pt x="11430569" y="4304600"/>
                  <a:pt x="11240443" y="4448266"/>
                  <a:pt x="11008124" y="4463716"/>
                </a:cubicBezTo>
                <a:cubicBezTo>
                  <a:pt x="8440864" y="4400447"/>
                  <a:pt x="5578424" y="4325890"/>
                  <a:pt x="446818" y="4463716"/>
                </a:cubicBezTo>
                <a:cubicBezTo>
                  <a:pt x="186770" y="4435081"/>
                  <a:pt x="13909" y="4264820"/>
                  <a:pt x="0" y="4016898"/>
                </a:cubicBezTo>
                <a:cubicBezTo>
                  <a:pt x="-143197" y="2544990"/>
                  <a:pt x="-97552" y="2084043"/>
                  <a:pt x="0" y="446818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prstGeom prst="roundRect">
                    <a:avLst>
                      <a:gd name="adj" fmla="val 1001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EF4B494-1B3C-D5DD-CA80-501B1F70E5CD}"/>
              </a:ext>
            </a:extLst>
          </p:cNvPr>
          <p:cNvGrpSpPr/>
          <p:nvPr/>
        </p:nvGrpSpPr>
        <p:grpSpPr>
          <a:xfrm>
            <a:off x="494728" y="2429402"/>
            <a:ext cx="5261463" cy="3923681"/>
            <a:chOff x="494728" y="2429402"/>
            <a:chExt cx="5261463" cy="3923681"/>
          </a:xfrm>
        </p:grpSpPr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06D498C-A852-D190-BF9E-20A9E4C1A3C9}"/>
                </a:ext>
              </a:extLst>
            </p:cNvPr>
            <p:cNvSpPr/>
            <p:nvPr/>
          </p:nvSpPr>
          <p:spPr>
            <a:xfrm>
              <a:off x="1339938" y="3544929"/>
              <a:ext cx="3560352" cy="2352824"/>
            </a:xfrm>
            <a:prstGeom prst="triangle">
              <a:avLst>
                <a:gd name="adj" fmla="val 32878"/>
              </a:avLst>
            </a:prstGeom>
            <a:noFill/>
            <a:ln w="412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3145D71-317F-8CF3-6776-FE80A512C1B2}"/>
                </a:ext>
              </a:extLst>
            </p:cNvPr>
            <p:cNvSpPr txBox="1"/>
            <p:nvPr/>
          </p:nvSpPr>
          <p:spPr>
            <a:xfrm>
              <a:off x="2186302" y="2429402"/>
              <a:ext cx="60928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00B0F0"/>
                  </a:solidFill>
                  <a:latin typeface="+mj-lt"/>
                </a:rPr>
                <a:t>A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2233154-A432-451A-07A6-1C7677AB24BA}"/>
                </a:ext>
              </a:extLst>
            </p:cNvPr>
            <p:cNvSpPr txBox="1"/>
            <p:nvPr/>
          </p:nvSpPr>
          <p:spPr>
            <a:xfrm>
              <a:off x="494728" y="5337420"/>
              <a:ext cx="60928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00B0F0"/>
                  </a:solidFill>
                  <a:latin typeface="+mj-lt"/>
                </a:rPr>
                <a:t>B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CD6C5F0-A165-7067-7FD9-2F0BCA974C0B}"/>
                </a:ext>
              </a:extLst>
            </p:cNvPr>
            <p:cNvSpPr txBox="1"/>
            <p:nvPr/>
          </p:nvSpPr>
          <p:spPr>
            <a:xfrm>
              <a:off x="5146909" y="5299930"/>
              <a:ext cx="60928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00B0F0"/>
                  </a:solidFill>
                  <a:latin typeface="+mj-lt"/>
                </a:rPr>
                <a:t>C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3247147B-788D-B781-0DAF-81E64514A831}"/>
              </a:ext>
            </a:extLst>
          </p:cNvPr>
          <p:cNvSpPr txBox="1"/>
          <p:nvPr/>
        </p:nvSpPr>
        <p:spPr>
          <a:xfrm>
            <a:off x="5421655" y="3225575"/>
            <a:ext cx="605457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2060"/>
                </a:solidFill>
              </a:rPr>
              <a:t>Mỗi</a:t>
            </a:r>
            <a:r>
              <a:rPr lang="en-US" sz="6600" dirty="0">
                <a:solidFill>
                  <a:srgbClr val="002060"/>
                </a:solidFill>
              </a:rPr>
              <a:t> </a:t>
            </a:r>
            <a:r>
              <a:rPr lang="en-US" sz="6600" dirty="0" err="1">
                <a:solidFill>
                  <a:srgbClr val="002060"/>
                </a:solidFill>
              </a:rPr>
              <a:t>đoạn</a:t>
            </a:r>
            <a:r>
              <a:rPr lang="en-US" sz="6600" dirty="0">
                <a:solidFill>
                  <a:srgbClr val="002060"/>
                </a:solidFill>
              </a:rPr>
              <a:t> </a:t>
            </a:r>
            <a:r>
              <a:rPr lang="en-US" sz="6600" dirty="0" err="1">
                <a:solidFill>
                  <a:srgbClr val="002060"/>
                </a:solidFill>
              </a:rPr>
              <a:t>thẳng</a:t>
            </a:r>
            <a:r>
              <a:rPr lang="en-US" sz="6600" dirty="0">
                <a:solidFill>
                  <a:srgbClr val="002060"/>
                </a:solidFill>
              </a:rPr>
              <a:t> </a:t>
            </a:r>
            <a:r>
              <a:rPr lang="en-US" sz="6600" dirty="0" err="1">
                <a:solidFill>
                  <a:srgbClr val="002060"/>
                </a:solidFill>
              </a:rPr>
              <a:t>này</a:t>
            </a:r>
            <a:r>
              <a:rPr lang="en-US" sz="6600" dirty="0">
                <a:solidFill>
                  <a:srgbClr val="002060"/>
                </a:solidFill>
              </a:rPr>
              <a:t> </a:t>
            </a:r>
            <a:r>
              <a:rPr lang="en-US" sz="6600" dirty="0" err="1">
                <a:solidFill>
                  <a:srgbClr val="002060"/>
                </a:solidFill>
              </a:rPr>
              <a:t>là</a:t>
            </a:r>
            <a:r>
              <a:rPr lang="en-US" sz="6600" dirty="0">
                <a:solidFill>
                  <a:srgbClr val="002060"/>
                </a:solidFill>
              </a:rPr>
              <a:t> </a:t>
            </a:r>
            <a:r>
              <a:rPr lang="en-US" sz="6600" dirty="0" err="1">
                <a:solidFill>
                  <a:srgbClr val="002060"/>
                </a:solidFill>
              </a:rPr>
              <a:t>cạnh</a:t>
            </a:r>
            <a:r>
              <a:rPr lang="en-US" sz="6600" dirty="0">
                <a:solidFill>
                  <a:srgbClr val="002060"/>
                </a:solidFill>
              </a:rPr>
              <a:t> </a:t>
            </a:r>
            <a:r>
              <a:rPr lang="en-US" sz="6600" dirty="0" err="1">
                <a:solidFill>
                  <a:srgbClr val="002060"/>
                </a:solidFill>
              </a:rPr>
              <a:t>của</a:t>
            </a:r>
            <a:r>
              <a:rPr lang="en-US" sz="6600" dirty="0">
                <a:solidFill>
                  <a:srgbClr val="002060"/>
                </a:solidFill>
              </a:rPr>
              <a:t> tam </a:t>
            </a:r>
            <a:r>
              <a:rPr lang="en-US" sz="6600" dirty="0" err="1">
                <a:solidFill>
                  <a:srgbClr val="002060"/>
                </a:solidFill>
              </a:rPr>
              <a:t>giác</a:t>
            </a:r>
            <a:endParaRPr lang="en-US" sz="6600" dirty="0">
              <a:solidFill>
                <a:srgbClr val="002060"/>
              </a:solidFill>
            </a:endParaRPr>
          </a:p>
        </p:txBody>
      </p:sp>
      <p:sp>
        <p:nvSpPr>
          <p:cNvPr id="2" name="Arrow: Down 1">
            <a:extLst>
              <a:ext uri="{FF2B5EF4-FFF2-40B4-BE49-F238E27FC236}">
                <a16:creationId xmlns:a16="http://schemas.microsoft.com/office/drawing/2014/main" id="{C4912BDB-337D-75B1-3E6F-5609DA6336E5}"/>
              </a:ext>
            </a:extLst>
          </p:cNvPr>
          <p:cNvSpPr/>
          <p:nvPr/>
        </p:nvSpPr>
        <p:spPr>
          <a:xfrm rot="17592519">
            <a:off x="1281518" y="4078449"/>
            <a:ext cx="232317" cy="777670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row: Down 38">
            <a:extLst>
              <a:ext uri="{FF2B5EF4-FFF2-40B4-BE49-F238E27FC236}">
                <a16:creationId xmlns:a16="http://schemas.microsoft.com/office/drawing/2014/main" id="{1E5A1092-E072-487D-A4E9-BF75140461C3}"/>
              </a:ext>
            </a:extLst>
          </p:cNvPr>
          <p:cNvSpPr/>
          <p:nvPr/>
        </p:nvSpPr>
        <p:spPr>
          <a:xfrm rot="2841434">
            <a:off x="4009080" y="3945562"/>
            <a:ext cx="232317" cy="777670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row: Down 40">
            <a:extLst>
              <a:ext uri="{FF2B5EF4-FFF2-40B4-BE49-F238E27FC236}">
                <a16:creationId xmlns:a16="http://schemas.microsoft.com/office/drawing/2014/main" id="{84AF8018-4C3D-05E5-4C35-B5FA4033B00A}"/>
              </a:ext>
            </a:extLst>
          </p:cNvPr>
          <p:cNvSpPr/>
          <p:nvPr/>
        </p:nvSpPr>
        <p:spPr>
          <a:xfrm rot="10800000">
            <a:off x="2887796" y="6061772"/>
            <a:ext cx="236403" cy="468083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497D476-2CC6-8CAA-63AA-89DF99ABBD83}"/>
              </a:ext>
            </a:extLst>
          </p:cNvPr>
          <p:cNvSpPr txBox="1"/>
          <p:nvPr/>
        </p:nvSpPr>
        <p:spPr>
          <a:xfrm>
            <a:off x="5726370" y="3357051"/>
            <a:ext cx="61238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rgbClr val="002060"/>
                </a:solidFill>
              </a:rPr>
              <a:t>Tam </a:t>
            </a:r>
            <a:r>
              <a:rPr lang="en-US" sz="6000" dirty="0" err="1">
                <a:solidFill>
                  <a:srgbClr val="002060"/>
                </a:solidFill>
              </a:rPr>
              <a:t>giác</a:t>
            </a:r>
            <a:r>
              <a:rPr lang="en-US" sz="6000" dirty="0">
                <a:solidFill>
                  <a:srgbClr val="002060"/>
                </a:solidFill>
              </a:rPr>
              <a:t> </a:t>
            </a:r>
            <a:r>
              <a:rPr lang="en-US" sz="6000" dirty="0" err="1">
                <a:solidFill>
                  <a:srgbClr val="002060"/>
                </a:solidFill>
              </a:rPr>
              <a:t>có</a:t>
            </a:r>
            <a:endParaRPr lang="en-US" sz="6000" dirty="0">
              <a:solidFill>
                <a:srgbClr val="002060"/>
              </a:solidFill>
            </a:endParaRPr>
          </a:p>
          <a:p>
            <a:pPr algn="ctr"/>
            <a:r>
              <a:rPr lang="en-US" sz="6000" dirty="0" err="1">
                <a:solidFill>
                  <a:srgbClr val="002060"/>
                </a:solidFill>
              </a:rPr>
              <a:t>mấy</a:t>
            </a:r>
            <a:r>
              <a:rPr lang="en-US" sz="6000" dirty="0">
                <a:solidFill>
                  <a:srgbClr val="002060"/>
                </a:solidFill>
              </a:rPr>
              <a:t> </a:t>
            </a:r>
            <a:r>
              <a:rPr lang="en-US" sz="6000" dirty="0" err="1">
                <a:solidFill>
                  <a:srgbClr val="002060"/>
                </a:solidFill>
              </a:rPr>
              <a:t>cạnh</a:t>
            </a:r>
            <a:r>
              <a:rPr lang="en-US" sz="6000" dirty="0">
                <a:solidFill>
                  <a:srgbClr val="002060"/>
                </a:solidFill>
              </a:rPr>
              <a:t>? </a:t>
            </a:r>
          </a:p>
          <a:p>
            <a:pPr algn="ctr"/>
            <a:r>
              <a:rPr lang="en-US" sz="6000" dirty="0" err="1">
                <a:solidFill>
                  <a:srgbClr val="002060"/>
                </a:solidFill>
              </a:rPr>
              <a:t>Đọc</a:t>
            </a:r>
            <a:r>
              <a:rPr lang="en-US" sz="6000" dirty="0">
                <a:solidFill>
                  <a:srgbClr val="002060"/>
                </a:solidFill>
              </a:rPr>
              <a:t> </a:t>
            </a:r>
            <a:r>
              <a:rPr lang="en-US" sz="6000" dirty="0" err="1">
                <a:solidFill>
                  <a:srgbClr val="002060"/>
                </a:solidFill>
              </a:rPr>
              <a:t>tên</a:t>
            </a:r>
            <a:r>
              <a:rPr lang="en-US" sz="6000" dirty="0">
                <a:solidFill>
                  <a:srgbClr val="002060"/>
                </a:solidFill>
              </a:rPr>
              <a:t> </a:t>
            </a:r>
            <a:r>
              <a:rPr lang="en-US" sz="6000" dirty="0" err="1">
                <a:solidFill>
                  <a:srgbClr val="002060"/>
                </a:solidFill>
              </a:rPr>
              <a:t>các</a:t>
            </a:r>
            <a:r>
              <a:rPr lang="en-US" sz="6000" dirty="0">
                <a:solidFill>
                  <a:srgbClr val="002060"/>
                </a:solidFill>
              </a:rPr>
              <a:t> </a:t>
            </a:r>
            <a:r>
              <a:rPr lang="en-US" sz="6000" dirty="0" err="1">
                <a:solidFill>
                  <a:srgbClr val="002060"/>
                </a:solidFill>
              </a:rPr>
              <a:t>cạnh</a:t>
            </a:r>
            <a:endParaRPr lang="en-US" sz="6000" dirty="0">
              <a:solidFill>
                <a:srgbClr val="00206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1A3F53D-BB61-1E15-2275-05962BB1FD9C}"/>
              </a:ext>
            </a:extLst>
          </p:cNvPr>
          <p:cNvSpPr txBox="1"/>
          <p:nvPr/>
        </p:nvSpPr>
        <p:spPr>
          <a:xfrm>
            <a:off x="4473249" y="3416192"/>
            <a:ext cx="72185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002060"/>
                </a:solidFill>
              </a:rPr>
              <a:t>3 </a:t>
            </a:r>
            <a:r>
              <a:rPr lang="en-US" sz="6600" dirty="0" err="1">
                <a:solidFill>
                  <a:srgbClr val="002060"/>
                </a:solidFill>
              </a:rPr>
              <a:t>cạnh</a:t>
            </a:r>
            <a:r>
              <a:rPr lang="en-US" sz="6600" dirty="0">
                <a:solidFill>
                  <a:srgbClr val="002060"/>
                </a:solidFill>
              </a:rPr>
              <a:t>:</a:t>
            </a:r>
          </a:p>
          <a:p>
            <a:pPr algn="ctr"/>
            <a:r>
              <a:rPr lang="en-US" sz="6600" dirty="0">
                <a:solidFill>
                  <a:srgbClr val="002060"/>
                </a:solidFill>
              </a:rPr>
              <a:t>AB, AC, BC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D99CD7-9BAD-AFE2-ADDE-FACC95D2360B}"/>
              </a:ext>
            </a:extLst>
          </p:cNvPr>
          <p:cNvSpPr txBox="1"/>
          <p:nvPr/>
        </p:nvSpPr>
        <p:spPr>
          <a:xfrm>
            <a:off x="1602834" y="250734"/>
            <a:ext cx="9957767" cy="110799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BÀI HỌC VÀ THỰC HÀNH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5825576-175E-18FB-98BD-9796C56E6BF5}"/>
              </a:ext>
            </a:extLst>
          </p:cNvPr>
          <p:cNvGrpSpPr/>
          <p:nvPr/>
        </p:nvGrpSpPr>
        <p:grpSpPr>
          <a:xfrm>
            <a:off x="3007183" y="1397151"/>
            <a:ext cx="6723548" cy="1907212"/>
            <a:chOff x="3007183" y="1397151"/>
            <a:chExt cx="6723548" cy="190721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8F57EB0-B145-57E1-CDD2-4FDD05469387}"/>
                </a:ext>
              </a:extLst>
            </p:cNvPr>
            <p:cNvGrpSpPr/>
            <p:nvPr/>
          </p:nvGrpSpPr>
          <p:grpSpPr>
            <a:xfrm>
              <a:off x="3013281" y="1397151"/>
              <a:ext cx="6717450" cy="1907212"/>
              <a:chOff x="3013281" y="1397151"/>
              <a:chExt cx="6717450" cy="1907212"/>
            </a:xfrm>
          </p:grpSpPr>
          <p:pic>
            <p:nvPicPr>
              <p:cNvPr id="16" name="Picture 15" descr="Rectangle&#10;&#10;Description automatically generated">
                <a:extLst>
                  <a:ext uri="{FF2B5EF4-FFF2-40B4-BE49-F238E27FC236}">
                    <a16:creationId xmlns:a16="http://schemas.microsoft.com/office/drawing/2014/main" id="{32DA97BF-1F0F-8308-9EB6-17A558904E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13281" y="1397151"/>
                <a:ext cx="6607502" cy="1907212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57DD371-B6E4-D6BB-C6E9-2BA2CDD27EFE}"/>
                  </a:ext>
                </a:extLst>
              </p:cNvPr>
              <p:cNvSpPr txBox="1"/>
              <p:nvPr/>
            </p:nvSpPr>
            <p:spPr>
              <a:xfrm>
                <a:off x="4569418" y="1806769"/>
                <a:ext cx="516131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 err="1">
                    <a:solidFill>
                      <a:srgbClr val="002060"/>
                    </a:solidFill>
                    <a:latin typeface="+mj-lt"/>
                  </a:rPr>
                  <a:t>Hình</a:t>
                </a:r>
                <a:r>
                  <a:rPr lang="en-US" sz="6000" b="1" dirty="0">
                    <a:solidFill>
                      <a:srgbClr val="002060"/>
                    </a:solidFill>
                    <a:latin typeface="+mj-lt"/>
                  </a:rPr>
                  <a:t> tam </a:t>
                </a:r>
                <a:r>
                  <a:rPr lang="en-US" sz="6000" b="1" dirty="0" err="1">
                    <a:solidFill>
                      <a:srgbClr val="002060"/>
                    </a:solidFill>
                    <a:latin typeface="+mj-lt"/>
                  </a:rPr>
                  <a:t>giác</a:t>
                </a:r>
                <a:endParaRPr lang="en-US" sz="6000" b="1" dirty="0">
                  <a:solidFill>
                    <a:srgbClr val="002060"/>
                  </a:solidFill>
                  <a:latin typeface="+mj-lt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01892FE-EEA3-18D8-707D-E64AE07033E2}"/>
                </a:ext>
              </a:extLst>
            </p:cNvPr>
            <p:cNvSpPr txBox="1"/>
            <p:nvPr/>
          </p:nvSpPr>
          <p:spPr>
            <a:xfrm>
              <a:off x="3007183" y="1525955"/>
              <a:ext cx="177949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254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6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1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animClr clrSpc="rgb" dir="cw">
                                      <p:cBhvr>
                                        <p:cTn id="21" dur="1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22" dur="1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1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100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animClr clrSpc="rgb" dir="cw">
                                      <p:cBhvr>
                                        <p:cTn id="26" dur="100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27" dur="100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10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animClr clrSpc="rgb" dir="cw">
                                      <p:cBhvr>
                                        <p:cTn id="31" dur="10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32" dur="10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10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0" grpId="1"/>
      <p:bldP spid="2" grpId="0" animBg="1"/>
      <p:bldP spid="2" grpId="1" animBg="1"/>
      <p:bldP spid="39" grpId="0" animBg="1"/>
      <p:bldP spid="39" grpId="1" animBg="1"/>
      <p:bldP spid="41" grpId="0" animBg="1"/>
      <p:bldP spid="41" grpId="1" animBg="1"/>
      <p:bldP spid="42" grpId="0"/>
      <p:bldP spid="42" grpId="1"/>
      <p:bldP spid="4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D622B318-1E66-E94C-4D3B-4D371A562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DE5DEA-5E55-40B2-D547-7070AD5A2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3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C53BA2-840D-DE0F-9941-FD193269B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29" y="1231305"/>
            <a:ext cx="12243010" cy="4654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E2F35D-73CB-D68A-D154-074FA5941B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1"/>
          <a:stretch/>
        </p:blipFill>
        <p:spPr>
          <a:xfrm>
            <a:off x="-51011" y="2391287"/>
            <a:ext cx="8318463" cy="4226700"/>
          </a:xfrm>
          <a:prstGeom prst="rect">
            <a:avLst/>
          </a:prstGeom>
        </p:spPr>
      </p:pic>
      <p:pic>
        <p:nvPicPr>
          <p:cNvPr id="26" name="Picture 25" descr="A close up of a leaf&#10;&#10;Description automatically generated with medium confidence">
            <a:extLst>
              <a:ext uri="{FF2B5EF4-FFF2-40B4-BE49-F238E27FC236}">
                <a16:creationId xmlns:a16="http://schemas.microsoft.com/office/drawing/2014/main" id="{F6B7DC93-D545-E3F3-3ED5-3A0D67A345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2"/>
          <a:stretch/>
        </p:blipFill>
        <p:spPr>
          <a:xfrm>
            <a:off x="-51010" y="3004457"/>
            <a:ext cx="12243010" cy="3853543"/>
          </a:xfrm>
          <a:prstGeom prst="rect">
            <a:avLst/>
          </a:prstGeom>
        </p:spPr>
      </p:pic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71D8F3C6-E979-CA1D-915C-1BCBCFA2B4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99" y="4927528"/>
            <a:ext cx="1018496" cy="1666634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DD8DF14-A677-DB26-A363-C88EC8F28A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94" y="4253948"/>
            <a:ext cx="934477" cy="1516615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E64E670-0F45-8718-D32B-BF782896FF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188" y="5319628"/>
            <a:ext cx="910295" cy="141836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B1BE652A-F1ED-8634-F43D-2C5BACB5E1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997" y="4539412"/>
            <a:ext cx="634779" cy="1036809"/>
          </a:xfrm>
          <a:prstGeom prst="rect">
            <a:avLst/>
          </a:prstGeom>
        </p:spPr>
      </p:pic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D6C9F704-D860-0FE4-0711-75449FBDD2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305" y="5133628"/>
            <a:ext cx="725970" cy="1273870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404566CF-6E78-43D4-51E2-1F081B879D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696" y="3839877"/>
            <a:ext cx="665416" cy="1036810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C142360B-66AC-4A57-E412-A152D36A8B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822" y="5228932"/>
            <a:ext cx="634779" cy="1036809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16C1234-4480-4C0F-7BC2-4A6572281684}"/>
              </a:ext>
            </a:extLst>
          </p:cNvPr>
          <p:cNvSpPr/>
          <p:nvPr/>
        </p:nvSpPr>
        <p:spPr>
          <a:xfrm>
            <a:off x="368529" y="2215662"/>
            <a:ext cx="11454942" cy="4463716"/>
          </a:xfrm>
          <a:custGeom>
            <a:avLst/>
            <a:gdLst>
              <a:gd name="connsiteX0" fmla="*/ 0 w 11454942"/>
              <a:gd name="connsiteY0" fmla="*/ 446818 h 4463716"/>
              <a:gd name="connsiteX1" fmla="*/ 446818 w 11454942"/>
              <a:gd name="connsiteY1" fmla="*/ 0 h 4463716"/>
              <a:gd name="connsiteX2" fmla="*/ 11008124 w 11454942"/>
              <a:gd name="connsiteY2" fmla="*/ 0 h 4463716"/>
              <a:gd name="connsiteX3" fmla="*/ 11454942 w 11454942"/>
              <a:gd name="connsiteY3" fmla="*/ 446818 h 4463716"/>
              <a:gd name="connsiteX4" fmla="*/ 11454942 w 11454942"/>
              <a:gd name="connsiteY4" fmla="*/ 4016898 h 4463716"/>
              <a:gd name="connsiteX5" fmla="*/ 11008124 w 11454942"/>
              <a:gd name="connsiteY5" fmla="*/ 4463716 h 4463716"/>
              <a:gd name="connsiteX6" fmla="*/ 446818 w 11454942"/>
              <a:gd name="connsiteY6" fmla="*/ 4463716 h 4463716"/>
              <a:gd name="connsiteX7" fmla="*/ 0 w 11454942"/>
              <a:gd name="connsiteY7" fmla="*/ 4016898 h 4463716"/>
              <a:gd name="connsiteX8" fmla="*/ 0 w 11454942"/>
              <a:gd name="connsiteY8" fmla="*/ 446818 h 446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4942" h="4463716" fill="none" extrusionOk="0">
                <a:moveTo>
                  <a:pt x="0" y="446818"/>
                </a:moveTo>
                <a:cubicBezTo>
                  <a:pt x="3362" y="233637"/>
                  <a:pt x="236219" y="-26626"/>
                  <a:pt x="446818" y="0"/>
                </a:cubicBezTo>
                <a:cubicBezTo>
                  <a:pt x="3296678" y="139772"/>
                  <a:pt x="6703158" y="14259"/>
                  <a:pt x="11008124" y="0"/>
                </a:cubicBezTo>
                <a:cubicBezTo>
                  <a:pt x="11207023" y="-7985"/>
                  <a:pt x="11464169" y="192533"/>
                  <a:pt x="11454942" y="446818"/>
                </a:cubicBezTo>
                <a:cubicBezTo>
                  <a:pt x="11414490" y="2231161"/>
                  <a:pt x="11562015" y="3161027"/>
                  <a:pt x="11454942" y="4016898"/>
                </a:cubicBezTo>
                <a:cubicBezTo>
                  <a:pt x="11425191" y="4295271"/>
                  <a:pt x="11261247" y="4463488"/>
                  <a:pt x="11008124" y="4463716"/>
                </a:cubicBezTo>
                <a:cubicBezTo>
                  <a:pt x="7798898" y="4351762"/>
                  <a:pt x="2838158" y="4437483"/>
                  <a:pt x="446818" y="4463716"/>
                </a:cubicBezTo>
                <a:cubicBezTo>
                  <a:pt x="192444" y="4415123"/>
                  <a:pt x="653" y="4294714"/>
                  <a:pt x="0" y="4016898"/>
                </a:cubicBezTo>
                <a:cubicBezTo>
                  <a:pt x="-155877" y="2918863"/>
                  <a:pt x="-40573" y="1555652"/>
                  <a:pt x="0" y="446818"/>
                </a:cubicBezTo>
                <a:close/>
              </a:path>
              <a:path w="11454942" h="4463716" stroke="0" extrusionOk="0">
                <a:moveTo>
                  <a:pt x="0" y="446818"/>
                </a:moveTo>
                <a:cubicBezTo>
                  <a:pt x="-1734" y="181721"/>
                  <a:pt x="206732" y="5550"/>
                  <a:pt x="446818" y="0"/>
                </a:cubicBezTo>
                <a:cubicBezTo>
                  <a:pt x="3925228" y="-123725"/>
                  <a:pt x="6424572" y="31472"/>
                  <a:pt x="11008124" y="0"/>
                </a:cubicBezTo>
                <a:cubicBezTo>
                  <a:pt x="11246516" y="482"/>
                  <a:pt x="11472859" y="224612"/>
                  <a:pt x="11454942" y="446818"/>
                </a:cubicBezTo>
                <a:cubicBezTo>
                  <a:pt x="11372576" y="2034419"/>
                  <a:pt x="11621115" y="2988194"/>
                  <a:pt x="11454942" y="4016898"/>
                </a:cubicBezTo>
                <a:cubicBezTo>
                  <a:pt x="11430569" y="4304600"/>
                  <a:pt x="11240443" y="4448266"/>
                  <a:pt x="11008124" y="4463716"/>
                </a:cubicBezTo>
                <a:cubicBezTo>
                  <a:pt x="8440864" y="4400447"/>
                  <a:pt x="5578424" y="4325890"/>
                  <a:pt x="446818" y="4463716"/>
                </a:cubicBezTo>
                <a:cubicBezTo>
                  <a:pt x="186770" y="4435081"/>
                  <a:pt x="13909" y="4264820"/>
                  <a:pt x="0" y="4016898"/>
                </a:cubicBezTo>
                <a:cubicBezTo>
                  <a:pt x="-143197" y="2544990"/>
                  <a:pt x="-97552" y="2084043"/>
                  <a:pt x="0" y="446818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prstGeom prst="roundRect">
                    <a:avLst>
                      <a:gd name="adj" fmla="val 1001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EF4B494-1B3C-D5DD-CA80-501B1F70E5CD}"/>
              </a:ext>
            </a:extLst>
          </p:cNvPr>
          <p:cNvGrpSpPr/>
          <p:nvPr/>
        </p:nvGrpSpPr>
        <p:grpSpPr>
          <a:xfrm>
            <a:off x="596406" y="2779841"/>
            <a:ext cx="4882667" cy="3641198"/>
            <a:chOff x="494728" y="2429402"/>
            <a:chExt cx="5261463" cy="3923681"/>
          </a:xfrm>
        </p:grpSpPr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06D498C-A852-D190-BF9E-20A9E4C1A3C9}"/>
                </a:ext>
              </a:extLst>
            </p:cNvPr>
            <p:cNvSpPr/>
            <p:nvPr/>
          </p:nvSpPr>
          <p:spPr>
            <a:xfrm>
              <a:off x="1339938" y="3544929"/>
              <a:ext cx="3560352" cy="2352824"/>
            </a:xfrm>
            <a:prstGeom prst="triangle">
              <a:avLst>
                <a:gd name="adj" fmla="val 32878"/>
              </a:avLst>
            </a:prstGeom>
            <a:noFill/>
            <a:ln w="4127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3145D71-317F-8CF3-6776-FE80A512C1B2}"/>
                </a:ext>
              </a:extLst>
            </p:cNvPr>
            <p:cNvSpPr txBox="1"/>
            <p:nvPr/>
          </p:nvSpPr>
          <p:spPr>
            <a:xfrm>
              <a:off x="2186302" y="2429402"/>
              <a:ext cx="60928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00B0F0"/>
                  </a:solidFill>
                  <a:latin typeface="+mj-lt"/>
                </a:rPr>
                <a:t>A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2233154-A432-451A-07A6-1C7677AB24BA}"/>
                </a:ext>
              </a:extLst>
            </p:cNvPr>
            <p:cNvSpPr txBox="1"/>
            <p:nvPr/>
          </p:nvSpPr>
          <p:spPr>
            <a:xfrm>
              <a:off x="494728" y="5337420"/>
              <a:ext cx="60928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00B0F0"/>
                  </a:solidFill>
                  <a:latin typeface="+mj-lt"/>
                </a:rPr>
                <a:t>B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CD6C5F0-A165-7067-7FD9-2F0BCA974C0B}"/>
                </a:ext>
              </a:extLst>
            </p:cNvPr>
            <p:cNvSpPr txBox="1"/>
            <p:nvPr/>
          </p:nvSpPr>
          <p:spPr>
            <a:xfrm>
              <a:off x="5146909" y="5299930"/>
              <a:ext cx="60928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00B0F0"/>
                  </a:solidFill>
                  <a:latin typeface="+mj-lt"/>
                </a:rPr>
                <a:t>C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3247147B-788D-B781-0DAF-81E64514A831}"/>
              </a:ext>
            </a:extLst>
          </p:cNvPr>
          <p:cNvSpPr txBox="1"/>
          <p:nvPr/>
        </p:nvSpPr>
        <p:spPr>
          <a:xfrm>
            <a:off x="5841646" y="3632708"/>
            <a:ext cx="52502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2060"/>
                </a:solidFill>
              </a:rPr>
              <a:t>Đây</a:t>
            </a:r>
            <a:r>
              <a:rPr lang="en-US" sz="6600" b="1" dirty="0">
                <a:solidFill>
                  <a:srgbClr val="002060"/>
                </a:solidFill>
              </a:rPr>
              <a:t> </a:t>
            </a:r>
            <a:r>
              <a:rPr lang="en-US" sz="6600" b="1" dirty="0" err="1">
                <a:solidFill>
                  <a:srgbClr val="002060"/>
                </a:solidFill>
              </a:rPr>
              <a:t>là</a:t>
            </a:r>
            <a:r>
              <a:rPr lang="en-US" sz="6600" b="1" dirty="0">
                <a:solidFill>
                  <a:srgbClr val="002060"/>
                </a:solidFill>
              </a:rPr>
              <a:t> tam </a:t>
            </a:r>
            <a:r>
              <a:rPr lang="en-US" sz="6600" b="1" dirty="0" err="1">
                <a:solidFill>
                  <a:srgbClr val="002060"/>
                </a:solidFill>
              </a:rPr>
              <a:t>giác</a:t>
            </a:r>
            <a:r>
              <a:rPr lang="en-US" sz="6600" b="1" dirty="0">
                <a:solidFill>
                  <a:srgbClr val="002060"/>
                </a:solidFill>
              </a:rPr>
              <a:t> ABC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C509E5E-5249-296E-D6DE-FF1E47BF03BD}"/>
              </a:ext>
            </a:extLst>
          </p:cNvPr>
          <p:cNvSpPr txBox="1"/>
          <p:nvPr/>
        </p:nvSpPr>
        <p:spPr>
          <a:xfrm>
            <a:off x="4818380" y="3231325"/>
            <a:ext cx="677721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solidFill>
                  <a:srgbClr val="002060"/>
                </a:solidFill>
              </a:rPr>
              <a:t>Lưu</a:t>
            </a:r>
            <a:r>
              <a:rPr lang="en-US" sz="4800" dirty="0">
                <a:solidFill>
                  <a:srgbClr val="002060"/>
                </a:solidFill>
              </a:rPr>
              <a:t> ý: </a:t>
            </a:r>
            <a:r>
              <a:rPr lang="en-US" sz="4800" dirty="0" err="1">
                <a:solidFill>
                  <a:srgbClr val="002060"/>
                </a:solidFill>
              </a:rPr>
              <a:t>có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thể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đọc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bắt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đầu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từ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một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trong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ba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đỉnh</a:t>
            </a:r>
            <a:r>
              <a:rPr lang="en-US" sz="4800" dirty="0">
                <a:solidFill>
                  <a:srgbClr val="002060"/>
                </a:solidFill>
              </a:rPr>
              <a:t>, </a:t>
            </a:r>
            <a:r>
              <a:rPr lang="en-US" sz="4800" dirty="0" err="1">
                <a:solidFill>
                  <a:srgbClr val="002060"/>
                </a:solidFill>
              </a:rPr>
              <a:t>theo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chiều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kim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đồng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hồ</a:t>
            </a:r>
            <a:r>
              <a:rPr lang="en-US" sz="4800" dirty="0">
                <a:solidFill>
                  <a:srgbClr val="002060"/>
                </a:solidFill>
              </a:rPr>
              <a:t> hay </a:t>
            </a:r>
            <a:r>
              <a:rPr lang="en-US" sz="4800" dirty="0" err="1">
                <a:solidFill>
                  <a:srgbClr val="002060"/>
                </a:solidFill>
              </a:rPr>
              <a:t>ngược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lại</a:t>
            </a:r>
            <a:endParaRPr lang="en-US" sz="4800" dirty="0">
              <a:solidFill>
                <a:srgbClr val="00206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5BA831D-B6AE-9F73-BBBC-C577C30DC611}"/>
              </a:ext>
            </a:extLst>
          </p:cNvPr>
          <p:cNvSpPr txBox="1"/>
          <p:nvPr/>
        </p:nvSpPr>
        <p:spPr>
          <a:xfrm>
            <a:off x="5994046" y="3785108"/>
            <a:ext cx="52502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2060"/>
                </a:solidFill>
              </a:rPr>
              <a:t>Đây</a:t>
            </a:r>
            <a:r>
              <a:rPr lang="en-US" sz="6600" b="1" dirty="0">
                <a:solidFill>
                  <a:srgbClr val="002060"/>
                </a:solidFill>
              </a:rPr>
              <a:t> </a:t>
            </a:r>
            <a:r>
              <a:rPr lang="en-US" sz="6600" b="1" dirty="0" err="1">
                <a:solidFill>
                  <a:srgbClr val="002060"/>
                </a:solidFill>
              </a:rPr>
              <a:t>là</a:t>
            </a:r>
            <a:r>
              <a:rPr lang="en-US" sz="6600" b="1" dirty="0">
                <a:solidFill>
                  <a:srgbClr val="002060"/>
                </a:solidFill>
              </a:rPr>
              <a:t> tam </a:t>
            </a:r>
            <a:r>
              <a:rPr lang="en-US" sz="6600" b="1" dirty="0" err="1">
                <a:solidFill>
                  <a:srgbClr val="002060"/>
                </a:solidFill>
              </a:rPr>
              <a:t>giác</a:t>
            </a:r>
            <a:r>
              <a:rPr lang="en-US" sz="6600" b="1" dirty="0">
                <a:solidFill>
                  <a:srgbClr val="002060"/>
                </a:solidFill>
              </a:rPr>
              <a:t> ABC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3E6566-4A1C-65F5-EF2B-E21485F835A0}"/>
              </a:ext>
            </a:extLst>
          </p:cNvPr>
          <p:cNvSpPr txBox="1"/>
          <p:nvPr/>
        </p:nvSpPr>
        <p:spPr>
          <a:xfrm>
            <a:off x="1356094" y="170944"/>
            <a:ext cx="9957767" cy="110799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BÀI HỌC VÀ THỰC HÀNH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DAE0446-D476-F0E9-E7BC-B8AA1E11CB9D}"/>
              </a:ext>
            </a:extLst>
          </p:cNvPr>
          <p:cNvGrpSpPr/>
          <p:nvPr/>
        </p:nvGrpSpPr>
        <p:grpSpPr>
          <a:xfrm>
            <a:off x="3007183" y="1397151"/>
            <a:ext cx="6723548" cy="1907212"/>
            <a:chOff x="3007183" y="1397151"/>
            <a:chExt cx="6723548" cy="190721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EEF01A0-484E-4D3B-B45F-E90932300880}"/>
                </a:ext>
              </a:extLst>
            </p:cNvPr>
            <p:cNvGrpSpPr/>
            <p:nvPr/>
          </p:nvGrpSpPr>
          <p:grpSpPr>
            <a:xfrm>
              <a:off x="3013281" y="1397151"/>
              <a:ext cx="6717450" cy="1907212"/>
              <a:chOff x="3013281" y="1397151"/>
              <a:chExt cx="6717450" cy="1907212"/>
            </a:xfrm>
          </p:grpSpPr>
          <p:pic>
            <p:nvPicPr>
              <p:cNvPr id="14" name="Picture 13" descr="Rectangle&#10;&#10;Description automatically generated">
                <a:extLst>
                  <a:ext uri="{FF2B5EF4-FFF2-40B4-BE49-F238E27FC236}">
                    <a16:creationId xmlns:a16="http://schemas.microsoft.com/office/drawing/2014/main" id="{B6223B0A-9EF2-0ABD-46EE-5A436FE777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13281" y="1397151"/>
                <a:ext cx="6607502" cy="1907212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791538D-105E-3867-A60B-E5208BB63C71}"/>
                  </a:ext>
                </a:extLst>
              </p:cNvPr>
              <p:cNvSpPr txBox="1"/>
              <p:nvPr/>
            </p:nvSpPr>
            <p:spPr>
              <a:xfrm>
                <a:off x="4569418" y="1806769"/>
                <a:ext cx="516131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 err="1">
                    <a:solidFill>
                      <a:srgbClr val="002060"/>
                    </a:solidFill>
                    <a:latin typeface="+mj-lt"/>
                  </a:rPr>
                  <a:t>Hình</a:t>
                </a:r>
                <a:r>
                  <a:rPr lang="en-US" sz="6000" b="1" dirty="0">
                    <a:solidFill>
                      <a:srgbClr val="002060"/>
                    </a:solidFill>
                    <a:latin typeface="+mj-lt"/>
                  </a:rPr>
                  <a:t> tam </a:t>
                </a:r>
                <a:r>
                  <a:rPr lang="en-US" sz="6000" b="1" dirty="0" err="1">
                    <a:solidFill>
                      <a:srgbClr val="002060"/>
                    </a:solidFill>
                    <a:latin typeface="+mj-lt"/>
                  </a:rPr>
                  <a:t>giác</a:t>
                </a:r>
                <a:endParaRPr lang="en-US" sz="6000" b="1" dirty="0">
                  <a:solidFill>
                    <a:srgbClr val="002060"/>
                  </a:solidFill>
                  <a:latin typeface="+mj-lt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D5946B7-BDFE-C10F-53B4-CE1462F0E8DC}"/>
                </a:ext>
              </a:extLst>
            </p:cNvPr>
            <p:cNvSpPr txBox="1"/>
            <p:nvPr/>
          </p:nvSpPr>
          <p:spPr>
            <a:xfrm>
              <a:off x="3007183" y="1525955"/>
              <a:ext cx="177949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57582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6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0" grpId="1"/>
      <p:bldP spid="36" grpId="0"/>
      <p:bldP spid="36" grpId="1"/>
      <p:bldP spid="3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D622B318-1E66-E94C-4D3B-4D371A562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DE5DEA-5E55-40B2-D547-7070AD5A2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3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C53BA2-840D-DE0F-9941-FD193269B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29" y="1231305"/>
            <a:ext cx="12243010" cy="4654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E2F35D-73CB-D68A-D154-074FA5941B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1"/>
          <a:stretch/>
        </p:blipFill>
        <p:spPr>
          <a:xfrm>
            <a:off x="-51011" y="2391287"/>
            <a:ext cx="8318463" cy="4226700"/>
          </a:xfrm>
          <a:prstGeom prst="rect">
            <a:avLst/>
          </a:prstGeom>
        </p:spPr>
      </p:pic>
      <p:pic>
        <p:nvPicPr>
          <p:cNvPr id="26" name="Picture 25" descr="A close up of a leaf&#10;&#10;Description automatically generated with medium confidence">
            <a:extLst>
              <a:ext uri="{FF2B5EF4-FFF2-40B4-BE49-F238E27FC236}">
                <a16:creationId xmlns:a16="http://schemas.microsoft.com/office/drawing/2014/main" id="{F6B7DC93-D545-E3F3-3ED5-3A0D67A345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2"/>
          <a:stretch/>
        </p:blipFill>
        <p:spPr>
          <a:xfrm>
            <a:off x="-51010" y="3004457"/>
            <a:ext cx="12243010" cy="3853543"/>
          </a:xfrm>
          <a:prstGeom prst="rect">
            <a:avLst/>
          </a:prstGeom>
        </p:spPr>
      </p:pic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71D8F3C6-E979-CA1D-915C-1BCBCFA2B4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99" y="4927528"/>
            <a:ext cx="1018496" cy="1666634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DD8DF14-A677-DB26-A363-C88EC8F28A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94" y="4253948"/>
            <a:ext cx="934477" cy="1516615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E64E670-0F45-8718-D32B-BF782896FF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188" y="5319628"/>
            <a:ext cx="910295" cy="141836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B1BE652A-F1ED-8634-F43D-2C5BACB5E1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997" y="4539412"/>
            <a:ext cx="634779" cy="1036809"/>
          </a:xfrm>
          <a:prstGeom prst="rect">
            <a:avLst/>
          </a:prstGeom>
        </p:spPr>
      </p:pic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D6C9F704-D860-0FE4-0711-75449FBDD2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305" y="5133628"/>
            <a:ext cx="725970" cy="1273870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404566CF-6E78-43D4-51E2-1F081B879D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696" y="3839877"/>
            <a:ext cx="665416" cy="1036810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C142360B-66AC-4A57-E412-A152D36A8B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822" y="5228932"/>
            <a:ext cx="634779" cy="1036809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16C1234-4480-4C0F-7BC2-4A657228168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8529" y="2215662"/>
            <a:ext cx="11454942" cy="4463716"/>
          </a:xfrm>
          <a:custGeom>
            <a:avLst/>
            <a:gdLst>
              <a:gd name="connsiteX0" fmla="*/ 0 w 11454942"/>
              <a:gd name="connsiteY0" fmla="*/ 446818 h 4463716"/>
              <a:gd name="connsiteX1" fmla="*/ 446818 w 11454942"/>
              <a:gd name="connsiteY1" fmla="*/ 0 h 4463716"/>
              <a:gd name="connsiteX2" fmla="*/ 11008124 w 11454942"/>
              <a:gd name="connsiteY2" fmla="*/ 0 h 4463716"/>
              <a:gd name="connsiteX3" fmla="*/ 11454942 w 11454942"/>
              <a:gd name="connsiteY3" fmla="*/ 446818 h 4463716"/>
              <a:gd name="connsiteX4" fmla="*/ 11454942 w 11454942"/>
              <a:gd name="connsiteY4" fmla="*/ 4016898 h 4463716"/>
              <a:gd name="connsiteX5" fmla="*/ 11008124 w 11454942"/>
              <a:gd name="connsiteY5" fmla="*/ 4463716 h 4463716"/>
              <a:gd name="connsiteX6" fmla="*/ 446818 w 11454942"/>
              <a:gd name="connsiteY6" fmla="*/ 4463716 h 4463716"/>
              <a:gd name="connsiteX7" fmla="*/ 0 w 11454942"/>
              <a:gd name="connsiteY7" fmla="*/ 4016898 h 4463716"/>
              <a:gd name="connsiteX8" fmla="*/ 0 w 11454942"/>
              <a:gd name="connsiteY8" fmla="*/ 446818 h 446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4942" h="4463716" fill="none" extrusionOk="0">
                <a:moveTo>
                  <a:pt x="0" y="446818"/>
                </a:moveTo>
                <a:cubicBezTo>
                  <a:pt x="3362" y="233637"/>
                  <a:pt x="236219" y="-26626"/>
                  <a:pt x="446818" y="0"/>
                </a:cubicBezTo>
                <a:cubicBezTo>
                  <a:pt x="3296678" y="139772"/>
                  <a:pt x="6703158" y="14259"/>
                  <a:pt x="11008124" y="0"/>
                </a:cubicBezTo>
                <a:cubicBezTo>
                  <a:pt x="11207023" y="-7985"/>
                  <a:pt x="11464169" y="192533"/>
                  <a:pt x="11454942" y="446818"/>
                </a:cubicBezTo>
                <a:cubicBezTo>
                  <a:pt x="11414490" y="2231161"/>
                  <a:pt x="11562015" y="3161027"/>
                  <a:pt x="11454942" y="4016898"/>
                </a:cubicBezTo>
                <a:cubicBezTo>
                  <a:pt x="11425191" y="4295271"/>
                  <a:pt x="11261247" y="4463488"/>
                  <a:pt x="11008124" y="4463716"/>
                </a:cubicBezTo>
                <a:cubicBezTo>
                  <a:pt x="7798898" y="4351762"/>
                  <a:pt x="2838158" y="4437483"/>
                  <a:pt x="446818" y="4463716"/>
                </a:cubicBezTo>
                <a:cubicBezTo>
                  <a:pt x="192444" y="4415123"/>
                  <a:pt x="653" y="4294714"/>
                  <a:pt x="0" y="4016898"/>
                </a:cubicBezTo>
                <a:cubicBezTo>
                  <a:pt x="-155877" y="2918863"/>
                  <a:pt x="-40573" y="1555652"/>
                  <a:pt x="0" y="446818"/>
                </a:cubicBezTo>
                <a:close/>
              </a:path>
              <a:path w="11454942" h="4463716" stroke="0" extrusionOk="0">
                <a:moveTo>
                  <a:pt x="0" y="446818"/>
                </a:moveTo>
                <a:cubicBezTo>
                  <a:pt x="-1734" y="181721"/>
                  <a:pt x="206732" y="5550"/>
                  <a:pt x="446818" y="0"/>
                </a:cubicBezTo>
                <a:cubicBezTo>
                  <a:pt x="3925228" y="-123725"/>
                  <a:pt x="6424572" y="31472"/>
                  <a:pt x="11008124" y="0"/>
                </a:cubicBezTo>
                <a:cubicBezTo>
                  <a:pt x="11246516" y="482"/>
                  <a:pt x="11472859" y="224612"/>
                  <a:pt x="11454942" y="446818"/>
                </a:cubicBezTo>
                <a:cubicBezTo>
                  <a:pt x="11372576" y="2034419"/>
                  <a:pt x="11621115" y="2988194"/>
                  <a:pt x="11454942" y="4016898"/>
                </a:cubicBezTo>
                <a:cubicBezTo>
                  <a:pt x="11430569" y="4304600"/>
                  <a:pt x="11240443" y="4448266"/>
                  <a:pt x="11008124" y="4463716"/>
                </a:cubicBezTo>
                <a:cubicBezTo>
                  <a:pt x="8440864" y="4400447"/>
                  <a:pt x="5578424" y="4325890"/>
                  <a:pt x="446818" y="4463716"/>
                </a:cubicBezTo>
                <a:cubicBezTo>
                  <a:pt x="186770" y="4435081"/>
                  <a:pt x="13909" y="4264820"/>
                  <a:pt x="0" y="4016898"/>
                </a:cubicBezTo>
                <a:cubicBezTo>
                  <a:pt x="-143197" y="2544990"/>
                  <a:pt x="-97552" y="2084043"/>
                  <a:pt x="0" y="446818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prstGeom prst="roundRect">
                    <a:avLst>
                      <a:gd name="adj" fmla="val 1001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E6EC6A2-15C9-E4A9-60B1-76C0A7522664}"/>
              </a:ext>
            </a:extLst>
          </p:cNvPr>
          <p:cNvSpPr txBox="1"/>
          <p:nvPr/>
        </p:nvSpPr>
        <p:spPr>
          <a:xfrm>
            <a:off x="5566664" y="4735529"/>
            <a:ext cx="51603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solidFill>
                  <a:srgbClr val="002060"/>
                </a:solidFill>
              </a:rPr>
              <a:t>Tìm</a:t>
            </a:r>
            <a:r>
              <a:rPr lang="en-US" sz="5000" b="1" dirty="0">
                <a:solidFill>
                  <a:srgbClr val="002060"/>
                </a:solidFill>
              </a:rPr>
              <a:t> </a:t>
            </a:r>
            <a:r>
              <a:rPr lang="en-US" sz="5000" b="1" dirty="0" err="1">
                <a:solidFill>
                  <a:srgbClr val="002060"/>
                </a:solidFill>
              </a:rPr>
              <a:t>cách</a:t>
            </a:r>
            <a:r>
              <a:rPr lang="en-US" sz="5000" b="1" dirty="0">
                <a:solidFill>
                  <a:srgbClr val="002060"/>
                </a:solidFill>
              </a:rPr>
              <a:t> </a:t>
            </a:r>
            <a:r>
              <a:rPr lang="en-US" sz="5000" b="1" dirty="0" err="1">
                <a:solidFill>
                  <a:srgbClr val="002060"/>
                </a:solidFill>
              </a:rPr>
              <a:t>đọc</a:t>
            </a:r>
            <a:r>
              <a:rPr lang="en-US" sz="5000" b="1" dirty="0">
                <a:solidFill>
                  <a:srgbClr val="002060"/>
                </a:solidFill>
              </a:rPr>
              <a:t> </a:t>
            </a:r>
            <a:r>
              <a:rPr lang="en-US" sz="5000" b="1" dirty="0" err="1">
                <a:solidFill>
                  <a:srgbClr val="002060"/>
                </a:solidFill>
              </a:rPr>
              <a:t>tên</a:t>
            </a:r>
            <a:r>
              <a:rPr lang="en-US" sz="5000" b="1" dirty="0">
                <a:solidFill>
                  <a:srgbClr val="002060"/>
                </a:solidFill>
              </a:rPr>
              <a:t> </a:t>
            </a:r>
            <a:r>
              <a:rPr lang="en-US" sz="5000" b="1" dirty="0" err="1">
                <a:solidFill>
                  <a:srgbClr val="002060"/>
                </a:solidFill>
              </a:rPr>
              <a:t>hình</a:t>
            </a:r>
            <a:r>
              <a:rPr lang="en-US" sz="5000" b="1" dirty="0">
                <a:solidFill>
                  <a:srgbClr val="002060"/>
                </a:solidFill>
              </a:rPr>
              <a:t> – </a:t>
            </a:r>
            <a:r>
              <a:rPr lang="en-US" sz="5000" b="1" dirty="0" err="1">
                <a:solidFill>
                  <a:srgbClr val="002060"/>
                </a:solidFill>
              </a:rPr>
              <a:t>đỉnh</a:t>
            </a:r>
            <a:r>
              <a:rPr lang="en-US" sz="5000" b="1" dirty="0">
                <a:solidFill>
                  <a:srgbClr val="002060"/>
                </a:solidFill>
              </a:rPr>
              <a:t> – </a:t>
            </a:r>
            <a:r>
              <a:rPr lang="en-US" sz="5000" b="1" dirty="0" err="1">
                <a:solidFill>
                  <a:srgbClr val="002060"/>
                </a:solidFill>
              </a:rPr>
              <a:t>cạnh</a:t>
            </a:r>
            <a:endParaRPr lang="en-US" sz="5000" b="1" dirty="0">
              <a:solidFill>
                <a:srgbClr val="00206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288A65C-B5A3-6FD2-88F0-6C3B29BD9D9A}"/>
              </a:ext>
            </a:extLst>
          </p:cNvPr>
          <p:cNvGrpSpPr/>
          <p:nvPr/>
        </p:nvGrpSpPr>
        <p:grpSpPr>
          <a:xfrm>
            <a:off x="494728" y="3386007"/>
            <a:ext cx="4248078" cy="3158872"/>
            <a:chOff x="494728" y="3386007"/>
            <a:chExt cx="4248078" cy="315887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FEF4B494-1B3C-D5DD-CA80-501B1F70E5CD}"/>
                </a:ext>
              </a:extLst>
            </p:cNvPr>
            <p:cNvGrpSpPr/>
            <p:nvPr/>
          </p:nvGrpSpPr>
          <p:grpSpPr>
            <a:xfrm>
              <a:off x="494728" y="3724993"/>
              <a:ext cx="4248078" cy="2819886"/>
              <a:chOff x="494728" y="3724993"/>
              <a:chExt cx="4248078" cy="2819886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3145D71-317F-8CF3-6776-FE80A512C1B2}"/>
                  </a:ext>
                </a:extLst>
              </p:cNvPr>
              <p:cNvSpPr txBox="1"/>
              <p:nvPr/>
            </p:nvSpPr>
            <p:spPr>
              <a:xfrm>
                <a:off x="546034" y="3724993"/>
                <a:ext cx="60928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>
                    <a:solidFill>
                      <a:srgbClr val="00B0F0"/>
                    </a:solidFill>
                    <a:latin typeface="+mj-lt"/>
                  </a:rPr>
                  <a:t>E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2233154-A432-451A-07A6-1C7677AB24BA}"/>
                  </a:ext>
                </a:extLst>
              </p:cNvPr>
              <p:cNvSpPr txBox="1"/>
              <p:nvPr/>
            </p:nvSpPr>
            <p:spPr>
              <a:xfrm>
                <a:off x="494728" y="5477120"/>
                <a:ext cx="60928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>
                    <a:solidFill>
                      <a:srgbClr val="00B0F0"/>
                    </a:solidFill>
                    <a:latin typeface="+mj-lt"/>
                  </a:rPr>
                  <a:t>T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9CD6C5F0-A165-7067-7FD9-2F0BCA974C0B}"/>
                  </a:ext>
                </a:extLst>
              </p:cNvPr>
              <p:cNvSpPr txBox="1"/>
              <p:nvPr/>
            </p:nvSpPr>
            <p:spPr>
              <a:xfrm>
                <a:off x="4133524" y="5529216"/>
                <a:ext cx="60928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>
                    <a:solidFill>
                      <a:srgbClr val="00B0F0"/>
                    </a:solidFill>
                    <a:latin typeface="+mj-lt"/>
                  </a:rPr>
                  <a:t>S</a:t>
                </a:r>
              </a:p>
            </p:txBody>
          </p:sp>
        </p:grpSp>
        <p:sp>
          <p:nvSpPr>
            <p:cNvPr id="6" name="Flowchart: Manual Input 5">
              <a:extLst>
                <a:ext uri="{FF2B5EF4-FFF2-40B4-BE49-F238E27FC236}">
                  <a16:creationId xmlns:a16="http://schemas.microsoft.com/office/drawing/2014/main" id="{4D8521AD-AF97-BED9-B311-1ED7F8DB04D5}"/>
                </a:ext>
              </a:extLst>
            </p:cNvPr>
            <p:cNvSpPr/>
            <p:nvPr/>
          </p:nvSpPr>
          <p:spPr>
            <a:xfrm>
              <a:off x="1332820" y="3829421"/>
              <a:ext cx="2506439" cy="2226537"/>
            </a:xfrm>
            <a:prstGeom prst="flowChartManualInput">
              <a:avLst/>
            </a:prstGeom>
            <a:noFill/>
            <a:ln w="3492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807EA1B-3366-5F75-A6E6-3F7B0D58379A}"/>
                </a:ext>
              </a:extLst>
            </p:cNvPr>
            <p:cNvSpPr txBox="1"/>
            <p:nvPr/>
          </p:nvSpPr>
          <p:spPr>
            <a:xfrm>
              <a:off x="4096450" y="3386007"/>
              <a:ext cx="60928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rgbClr val="00B0F0"/>
                  </a:solidFill>
                  <a:latin typeface="+mj-lt"/>
                </a:rPr>
                <a:t>K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BD3FCD7-8FC2-8F44-0DD7-615D8D6D09AD}"/>
              </a:ext>
            </a:extLst>
          </p:cNvPr>
          <p:cNvGrpSpPr/>
          <p:nvPr/>
        </p:nvGrpSpPr>
        <p:grpSpPr>
          <a:xfrm>
            <a:off x="6800667" y="3446045"/>
            <a:ext cx="3271150" cy="1239233"/>
            <a:chOff x="-5060666" y="8940343"/>
            <a:chExt cx="4610059" cy="1746461"/>
          </a:xfrm>
        </p:grpSpPr>
        <p:sp>
          <p:nvSpPr>
            <p:cNvPr id="38" name="TextBox 20">
              <a:extLst>
                <a:ext uri="{FF2B5EF4-FFF2-40B4-BE49-F238E27FC236}">
                  <a16:creationId xmlns:a16="http://schemas.microsoft.com/office/drawing/2014/main" id="{81FA1FCA-A441-D44F-573E-4334FE6D0A45}"/>
                </a:ext>
              </a:extLst>
            </p:cNvPr>
            <p:cNvSpPr txBox="1"/>
            <p:nvPr/>
          </p:nvSpPr>
          <p:spPr>
            <a:xfrm>
              <a:off x="-4035545" y="9301592"/>
              <a:ext cx="3584938" cy="121450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Thảo</a:t>
              </a:r>
              <a:r>
                <a:rPr lang="en-US" sz="28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luận</a:t>
              </a:r>
              <a:endParaRPr lang="en-US" sz="2800" b="1" dirty="0">
                <a:solidFill>
                  <a:srgbClr val="002060"/>
                </a:solidFill>
                <a:latin typeface="UTM Duepuntozero" panose="02040603050506020204" pitchFamily="18" charset="0"/>
              </a:endParaRPr>
            </a:p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nhóm</a:t>
              </a:r>
              <a:r>
                <a:rPr lang="en-US" sz="28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2</a:t>
              </a:r>
            </a:p>
          </p:txBody>
        </p:sp>
        <p:pic>
          <p:nvPicPr>
            <p:cNvPr id="39" name="Picture 3">
              <a:extLst>
                <a:ext uri="{FF2B5EF4-FFF2-40B4-BE49-F238E27FC236}">
                  <a16:creationId xmlns:a16="http://schemas.microsoft.com/office/drawing/2014/main" id="{C587DAFC-FF3E-7D22-67C3-EEEBD7A80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-5060666" y="8940343"/>
              <a:ext cx="1707167" cy="1746461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58431AA0-996A-D2B4-7A0E-787C70F32A05}"/>
              </a:ext>
            </a:extLst>
          </p:cNvPr>
          <p:cNvSpPr txBox="1"/>
          <p:nvPr/>
        </p:nvSpPr>
        <p:spPr>
          <a:xfrm>
            <a:off x="1509113" y="220175"/>
            <a:ext cx="9957767" cy="110799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BÀI HỌC VÀ THỰC HÀNH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F570A0-5B6F-9908-5105-EB43FC832581}"/>
              </a:ext>
            </a:extLst>
          </p:cNvPr>
          <p:cNvGrpSpPr/>
          <p:nvPr/>
        </p:nvGrpSpPr>
        <p:grpSpPr>
          <a:xfrm>
            <a:off x="2897235" y="1398163"/>
            <a:ext cx="6723548" cy="1907212"/>
            <a:chOff x="3007183" y="1397151"/>
            <a:chExt cx="6723548" cy="190721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58599DE-9B62-FE4E-11AF-BF4F8FE8A443}"/>
                </a:ext>
              </a:extLst>
            </p:cNvPr>
            <p:cNvGrpSpPr/>
            <p:nvPr/>
          </p:nvGrpSpPr>
          <p:grpSpPr>
            <a:xfrm>
              <a:off x="3013281" y="1397151"/>
              <a:ext cx="6717450" cy="1907212"/>
              <a:chOff x="3013281" y="1397151"/>
              <a:chExt cx="6717450" cy="1907212"/>
            </a:xfrm>
          </p:grpSpPr>
          <p:pic>
            <p:nvPicPr>
              <p:cNvPr id="16" name="Picture 15" descr="Rectangle&#10;&#10;Description automatically generated">
                <a:extLst>
                  <a:ext uri="{FF2B5EF4-FFF2-40B4-BE49-F238E27FC236}">
                    <a16:creationId xmlns:a16="http://schemas.microsoft.com/office/drawing/2014/main" id="{9349F0B2-2DD7-1FF5-EBF3-1AEA01BDB0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13281" y="1397151"/>
                <a:ext cx="6607502" cy="1907212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E9C0B4D-1478-8383-3054-78135B27EAE8}"/>
                  </a:ext>
                </a:extLst>
              </p:cNvPr>
              <p:cNvSpPr txBox="1"/>
              <p:nvPr/>
            </p:nvSpPr>
            <p:spPr>
              <a:xfrm>
                <a:off x="4569418" y="1806769"/>
                <a:ext cx="516131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 err="1">
                    <a:solidFill>
                      <a:srgbClr val="002060"/>
                    </a:solidFill>
                    <a:latin typeface="+mj-lt"/>
                  </a:rPr>
                  <a:t>Hình</a:t>
                </a:r>
                <a:r>
                  <a:rPr lang="en-US" sz="6000" b="1" dirty="0">
                    <a:solidFill>
                      <a:srgbClr val="002060"/>
                    </a:solidFill>
                    <a:latin typeface="+mj-lt"/>
                  </a:rPr>
                  <a:t> </a:t>
                </a:r>
                <a:r>
                  <a:rPr lang="en-US" sz="6000" b="1" dirty="0" err="1">
                    <a:solidFill>
                      <a:srgbClr val="002060"/>
                    </a:solidFill>
                    <a:latin typeface="+mj-lt"/>
                  </a:rPr>
                  <a:t>tứ</a:t>
                </a:r>
                <a:r>
                  <a:rPr lang="en-US" sz="6000" b="1" dirty="0">
                    <a:solidFill>
                      <a:srgbClr val="002060"/>
                    </a:solidFill>
                    <a:latin typeface="+mj-lt"/>
                  </a:rPr>
                  <a:t> </a:t>
                </a:r>
                <a:r>
                  <a:rPr lang="en-US" sz="6000" b="1" dirty="0" err="1">
                    <a:solidFill>
                      <a:srgbClr val="002060"/>
                    </a:solidFill>
                    <a:latin typeface="+mj-lt"/>
                  </a:rPr>
                  <a:t>giác</a:t>
                </a:r>
                <a:endParaRPr lang="en-US" sz="6000" b="1" dirty="0">
                  <a:solidFill>
                    <a:srgbClr val="002060"/>
                  </a:solidFill>
                  <a:latin typeface="+mj-lt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0E596B-0889-604E-8E89-8FC846FA2DE4}"/>
                </a:ext>
              </a:extLst>
            </p:cNvPr>
            <p:cNvSpPr txBox="1"/>
            <p:nvPr/>
          </p:nvSpPr>
          <p:spPr>
            <a:xfrm>
              <a:off x="3007183" y="1525955"/>
              <a:ext cx="177949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chemeClr val="bg1"/>
                  </a:solidFill>
                  <a:latin typeface="+mj-lt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662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8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4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7" grpId="0"/>
      <p:bldP spid="9" grpId="0"/>
      <p:bldP spid="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D622B318-1E66-E94C-4D3B-4D371A562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DE5DEA-5E55-40B2-D547-7070AD5A2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3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C53BA2-840D-DE0F-9941-FD193269B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29" y="1231305"/>
            <a:ext cx="12243010" cy="4654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E2F35D-73CB-D68A-D154-074FA5941B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1"/>
          <a:stretch/>
        </p:blipFill>
        <p:spPr>
          <a:xfrm>
            <a:off x="-51011" y="2391287"/>
            <a:ext cx="8318463" cy="4226700"/>
          </a:xfrm>
          <a:prstGeom prst="rect">
            <a:avLst/>
          </a:prstGeom>
        </p:spPr>
      </p:pic>
      <p:pic>
        <p:nvPicPr>
          <p:cNvPr id="26" name="Picture 25" descr="A close up of a leaf&#10;&#10;Description automatically generated with medium confidence">
            <a:extLst>
              <a:ext uri="{FF2B5EF4-FFF2-40B4-BE49-F238E27FC236}">
                <a16:creationId xmlns:a16="http://schemas.microsoft.com/office/drawing/2014/main" id="{F6B7DC93-D545-E3F3-3ED5-3A0D67A345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2"/>
          <a:stretch/>
        </p:blipFill>
        <p:spPr>
          <a:xfrm>
            <a:off x="-51010" y="3004457"/>
            <a:ext cx="12243010" cy="3853543"/>
          </a:xfrm>
          <a:prstGeom prst="rect">
            <a:avLst/>
          </a:prstGeom>
        </p:spPr>
      </p:pic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71D8F3C6-E979-CA1D-915C-1BCBCFA2B4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99" y="4927528"/>
            <a:ext cx="1018496" cy="1666634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DD8DF14-A677-DB26-A363-C88EC8F28A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94" y="4253948"/>
            <a:ext cx="934477" cy="1516615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E64E670-0F45-8718-D32B-BF782896FF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188" y="5319628"/>
            <a:ext cx="910295" cy="141836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B1BE652A-F1ED-8634-F43D-2C5BACB5E1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997" y="4539412"/>
            <a:ext cx="634779" cy="1036809"/>
          </a:xfrm>
          <a:prstGeom prst="rect">
            <a:avLst/>
          </a:prstGeom>
        </p:spPr>
      </p:pic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D6C9F704-D860-0FE4-0711-75449FBDD2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305" y="5133628"/>
            <a:ext cx="725970" cy="1273870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404566CF-6E78-43D4-51E2-1F081B879D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696" y="3839877"/>
            <a:ext cx="665416" cy="1036810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C142360B-66AC-4A57-E412-A152D36A8B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822" y="5228932"/>
            <a:ext cx="634779" cy="1036809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16C1234-4480-4C0F-7BC2-4A6572281684}"/>
              </a:ext>
            </a:extLst>
          </p:cNvPr>
          <p:cNvSpPr>
            <a:spLocks/>
          </p:cNvSpPr>
          <p:nvPr/>
        </p:nvSpPr>
        <p:spPr>
          <a:xfrm>
            <a:off x="368529" y="2215662"/>
            <a:ext cx="11454942" cy="4802896"/>
          </a:xfrm>
          <a:custGeom>
            <a:avLst/>
            <a:gdLst>
              <a:gd name="connsiteX0" fmla="*/ 0 w 11454942"/>
              <a:gd name="connsiteY0" fmla="*/ 480770 h 4802896"/>
              <a:gd name="connsiteX1" fmla="*/ 480770 w 11454942"/>
              <a:gd name="connsiteY1" fmla="*/ 0 h 4802896"/>
              <a:gd name="connsiteX2" fmla="*/ 10974172 w 11454942"/>
              <a:gd name="connsiteY2" fmla="*/ 0 h 4802896"/>
              <a:gd name="connsiteX3" fmla="*/ 11454942 w 11454942"/>
              <a:gd name="connsiteY3" fmla="*/ 480770 h 4802896"/>
              <a:gd name="connsiteX4" fmla="*/ 11454942 w 11454942"/>
              <a:gd name="connsiteY4" fmla="*/ 4322126 h 4802896"/>
              <a:gd name="connsiteX5" fmla="*/ 10974172 w 11454942"/>
              <a:gd name="connsiteY5" fmla="*/ 4802896 h 4802896"/>
              <a:gd name="connsiteX6" fmla="*/ 480770 w 11454942"/>
              <a:gd name="connsiteY6" fmla="*/ 4802896 h 4802896"/>
              <a:gd name="connsiteX7" fmla="*/ 0 w 11454942"/>
              <a:gd name="connsiteY7" fmla="*/ 4322126 h 4802896"/>
              <a:gd name="connsiteX8" fmla="*/ 0 w 11454942"/>
              <a:gd name="connsiteY8" fmla="*/ 480770 h 4802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4942" h="4802896" fill="none" extrusionOk="0">
                <a:moveTo>
                  <a:pt x="0" y="480770"/>
                </a:moveTo>
                <a:cubicBezTo>
                  <a:pt x="3599" y="251205"/>
                  <a:pt x="252359" y="-27317"/>
                  <a:pt x="480770" y="0"/>
                </a:cubicBezTo>
                <a:cubicBezTo>
                  <a:pt x="4464627" y="139772"/>
                  <a:pt x="9256349" y="14259"/>
                  <a:pt x="10974172" y="0"/>
                </a:cubicBezTo>
                <a:cubicBezTo>
                  <a:pt x="11200015" y="-6619"/>
                  <a:pt x="11458140" y="212643"/>
                  <a:pt x="11454942" y="480770"/>
                </a:cubicBezTo>
                <a:cubicBezTo>
                  <a:pt x="11414490" y="1859102"/>
                  <a:pt x="11562015" y="3601128"/>
                  <a:pt x="11454942" y="4322126"/>
                </a:cubicBezTo>
                <a:cubicBezTo>
                  <a:pt x="11421364" y="4623315"/>
                  <a:pt x="11270696" y="4801781"/>
                  <a:pt x="10974172" y="4802896"/>
                </a:cubicBezTo>
                <a:cubicBezTo>
                  <a:pt x="7367890" y="4690942"/>
                  <a:pt x="3531673" y="4776663"/>
                  <a:pt x="480770" y="4802896"/>
                </a:cubicBezTo>
                <a:cubicBezTo>
                  <a:pt x="210196" y="4770605"/>
                  <a:pt x="966" y="4633529"/>
                  <a:pt x="0" y="4322126"/>
                </a:cubicBezTo>
                <a:cubicBezTo>
                  <a:pt x="-155877" y="2847201"/>
                  <a:pt x="-40573" y="2270621"/>
                  <a:pt x="0" y="480770"/>
                </a:cubicBezTo>
                <a:close/>
              </a:path>
              <a:path w="11454942" h="4802896" stroke="0" extrusionOk="0">
                <a:moveTo>
                  <a:pt x="0" y="480770"/>
                </a:moveTo>
                <a:cubicBezTo>
                  <a:pt x="-4914" y="163314"/>
                  <a:pt x="250903" y="29601"/>
                  <a:pt x="480770" y="0"/>
                </a:cubicBezTo>
                <a:cubicBezTo>
                  <a:pt x="2183308" y="-123725"/>
                  <a:pt x="6232652" y="31472"/>
                  <a:pt x="10974172" y="0"/>
                </a:cubicBezTo>
                <a:cubicBezTo>
                  <a:pt x="11194649" y="2591"/>
                  <a:pt x="11466284" y="230798"/>
                  <a:pt x="11454942" y="480770"/>
                </a:cubicBezTo>
                <a:cubicBezTo>
                  <a:pt x="11372576" y="1833118"/>
                  <a:pt x="11621115" y="2409169"/>
                  <a:pt x="11454942" y="4322126"/>
                </a:cubicBezTo>
                <a:cubicBezTo>
                  <a:pt x="11446235" y="4602270"/>
                  <a:pt x="11231489" y="4794124"/>
                  <a:pt x="10974172" y="4802896"/>
                </a:cubicBezTo>
                <a:cubicBezTo>
                  <a:pt x="7195008" y="4739627"/>
                  <a:pt x="3106719" y="4665070"/>
                  <a:pt x="480770" y="4802896"/>
                </a:cubicBezTo>
                <a:cubicBezTo>
                  <a:pt x="209614" y="4790745"/>
                  <a:pt x="3710" y="4587955"/>
                  <a:pt x="0" y="4322126"/>
                </a:cubicBezTo>
                <a:cubicBezTo>
                  <a:pt x="-143197" y="2490725"/>
                  <a:pt x="-97552" y="1136954"/>
                  <a:pt x="0" y="48077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prstGeom prst="roundRect">
                    <a:avLst>
                      <a:gd name="adj" fmla="val 1001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19C77AC9-EEF0-862B-451D-53B19496702B}"/>
              </a:ext>
            </a:extLst>
          </p:cNvPr>
          <p:cNvSpPr/>
          <p:nvPr/>
        </p:nvSpPr>
        <p:spPr>
          <a:xfrm>
            <a:off x="1163998" y="4106862"/>
            <a:ext cx="434936" cy="43493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3FC3AB9-375A-C400-E27D-4A1C2FF5D858}"/>
              </a:ext>
            </a:extLst>
          </p:cNvPr>
          <p:cNvSpPr/>
          <p:nvPr/>
        </p:nvSpPr>
        <p:spPr>
          <a:xfrm>
            <a:off x="1167898" y="5767483"/>
            <a:ext cx="434936" cy="43493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50B0D578-A311-ECCE-4849-CD3B1AD5A4CF}"/>
              </a:ext>
            </a:extLst>
          </p:cNvPr>
          <p:cNvSpPr/>
          <p:nvPr/>
        </p:nvSpPr>
        <p:spPr>
          <a:xfrm>
            <a:off x="3616272" y="5819580"/>
            <a:ext cx="434936" cy="43493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E6EC6A2-15C9-E4A9-60B1-76C0A7522664}"/>
              </a:ext>
            </a:extLst>
          </p:cNvPr>
          <p:cNvSpPr txBox="1"/>
          <p:nvPr/>
        </p:nvSpPr>
        <p:spPr>
          <a:xfrm>
            <a:off x="4939885" y="3136756"/>
            <a:ext cx="51603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dirty="0" err="1">
                <a:solidFill>
                  <a:srgbClr val="002060"/>
                </a:solidFill>
              </a:rPr>
              <a:t>Tứ</a:t>
            </a:r>
            <a:r>
              <a:rPr lang="en-US" sz="6000" dirty="0">
                <a:solidFill>
                  <a:srgbClr val="002060"/>
                </a:solidFill>
              </a:rPr>
              <a:t> </a:t>
            </a:r>
            <a:r>
              <a:rPr lang="en-US" sz="6000" dirty="0" err="1">
                <a:solidFill>
                  <a:srgbClr val="002060"/>
                </a:solidFill>
              </a:rPr>
              <a:t>giác</a:t>
            </a:r>
            <a:r>
              <a:rPr lang="en-US" sz="6000" dirty="0">
                <a:solidFill>
                  <a:srgbClr val="002060"/>
                </a:solidFill>
              </a:rPr>
              <a:t> EKST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2434B06-D82D-070F-CFDD-C84B320F0A7A}"/>
              </a:ext>
            </a:extLst>
          </p:cNvPr>
          <p:cNvSpPr/>
          <p:nvPr/>
        </p:nvSpPr>
        <p:spPr>
          <a:xfrm>
            <a:off x="3616272" y="3658222"/>
            <a:ext cx="434936" cy="43493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F922805-86EF-2067-E71F-D991F6834258}"/>
              </a:ext>
            </a:extLst>
          </p:cNvPr>
          <p:cNvGrpSpPr/>
          <p:nvPr/>
        </p:nvGrpSpPr>
        <p:grpSpPr>
          <a:xfrm>
            <a:off x="494728" y="3386007"/>
            <a:ext cx="4248078" cy="3158872"/>
            <a:chOff x="494728" y="3386007"/>
            <a:chExt cx="4248078" cy="3158872"/>
          </a:xfrm>
        </p:grpSpPr>
        <p:sp>
          <p:nvSpPr>
            <p:cNvPr id="6" name="Flowchart: Manual Input 5">
              <a:extLst>
                <a:ext uri="{FF2B5EF4-FFF2-40B4-BE49-F238E27FC236}">
                  <a16:creationId xmlns:a16="http://schemas.microsoft.com/office/drawing/2014/main" id="{4D8521AD-AF97-BED9-B311-1ED7F8DB04D5}"/>
                </a:ext>
              </a:extLst>
            </p:cNvPr>
            <p:cNvSpPr/>
            <p:nvPr/>
          </p:nvSpPr>
          <p:spPr>
            <a:xfrm>
              <a:off x="1332820" y="3829421"/>
              <a:ext cx="2506439" cy="2226537"/>
            </a:xfrm>
            <a:prstGeom prst="flowChartManualInput">
              <a:avLst/>
            </a:prstGeom>
            <a:noFill/>
            <a:ln w="3492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7547035-0764-45B7-5A49-6AA95EB39A32}"/>
                </a:ext>
              </a:extLst>
            </p:cNvPr>
            <p:cNvGrpSpPr/>
            <p:nvPr/>
          </p:nvGrpSpPr>
          <p:grpSpPr>
            <a:xfrm>
              <a:off x="494728" y="3386007"/>
              <a:ext cx="4248078" cy="3158872"/>
              <a:chOff x="494728" y="3386007"/>
              <a:chExt cx="4248078" cy="3158872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FEF4B494-1B3C-D5DD-CA80-501B1F70E5CD}"/>
                  </a:ext>
                </a:extLst>
              </p:cNvPr>
              <p:cNvGrpSpPr/>
              <p:nvPr/>
            </p:nvGrpSpPr>
            <p:grpSpPr>
              <a:xfrm>
                <a:off x="494728" y="3724993"/>
                <a:ext cx="4248078" cy="2819886"/>
                <a:chOff x="494728" y="3724993"/>
                <a:chExt cx="4248078" cy="2819886"/>
              </a:xfrm>
            </p:grpSpPr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B3145D71-317F-8CF3-6776-FE80A512C1B2}"/>
                    </a:ext>
                  </a:extLst>
                </p:cNvPr>
                <p:cNvSpPr txBox="1"/>
                <p:nvPr/>
              </p:nvSpPr>
              <p:spPr>
                <a:xfrm>
                  <a:off x="546034" y="3724993"/>
                  <a:ext cx="609282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6000" b="1" dirty="0">
                      <a:solidFill>
                        <a:srgbClr val="00B0F0"/>
                      </a:solidFill>
                      <a:latin typeface="+mj-lt"/>
                    </a:rPr>
                    <a:t>E</a:t>
                  </a:r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E2233154-A432-451A-07A6-1C7677AB24BA}"/>
                    </a:ext>
                  </a:extLst>
                </p:cNvPr>
                <p:cNvSpPr txBox="1"/>
                <p:nvPr/>
              </p:nvSpPr>
              <p:spPr>
                <a:xfrm>
                  <a:off x="494728" y="5477120"/>
                  <a:ext cx="609282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6000" b="1" dirty="0">
                      <a:solidFill>
                        <a:srgbClr val="00B0F0"/>
                      </a:solidFill>
                      <a:latin typeface="+mj-lt"/>
                    </a:rPr>
                    <a:t>T</a:t>
                  </a:r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9CD6C5F0-A165-7067-7FD9-2F0BCA974C0B}"/>
                    </a:ext>
                  </a:extLst>
                </p:cNvPr>
                <p:cNvSpPr txBox="1"/>
                <p:nvPr/>
              </p:nvSpPr>
              <p:spPr>
                <a:xfrm>
                  <a:off x="4133524" y="5529216"/>
                  <a:ext cx="609282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6000" b="1" dirty="0">
                      <a:solidFill>
                        <a:srgbClr val="00B0F0"/>
                      </a:solidFill>
                      <a:latin typeface="+mj-lt"/>
                    </a:rPr>
                    <a:t>S</a:t>
                  </a:r>
                </a:p>
              </p:txBody>
            </p:sp>
          </p:grp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807EA1B-3366-5F75-A6E6-3F7B0D58379A}"/>
                  </a:ext>
                </a:extLst>
              </p:cNvPr>
              <p:cNvSpPr txBox="1"/>
              <p:nvPr/>
            </p:nvSpPr>
            <p:spPr>
              <a:xfrm>
                <a:off x="4096450" y="3386007"/>
                <a:ext cx="60928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>
                    <a:solidFill>
                      <a:srgbClr val="00B0F0"/>
                    </a:solidFill>
                    <a:latin typeface="+mj-lt"/>
                  </a:rPr>
                  <a:t>K</a:t>
                </a:r>
              </a:p>
            </p:txBody>
          </p:sp>
        </p:grp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B0F3999C-30EF-E25F-DE14-BF7AFBB10AE2}"/>
              </a:ext>
            </a:extLst>
          </p:cNvPr>
          <p:cNvSpPr txBox="1"/>
          <p:nvPr/>
        </p:nvSpPr>
        <p:spPr>
          <a:xfrm>
            <a:off x="4954237" y="4023825"/>
            <a:ext cx="62103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002060"/>
                </a:solidFill>
              </a:rPr>
              <a:t>4 </a:t>
            </a:r>
            <a:r>
              <a:rPr lang="en-US" sz="6000" dirty="0" err="1">
                <a:solidFill>
                  <a:srgbClr val="002060"/>
                </a:solidFill>
              </a:rPr>
              <a:t>Đỉnh</a:t>
            </a:r>
            <a:r>
              <a:rPr lang="en-US" sz="6000" dirty="0">
                <a:solidFill>
                  <a:srgbClr val="002060"/>
                </a:solidFill>
              </a:rPr>
              <a:t>: E, K, S, 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A0A4E36-BC9E-8F01-5A41-3D4B7E75DFDE}"/>
              </a:ext>
            </a:extLst>
          </p:cNvPr>
          <p:cNvSpPr txBox="1"/>
          <p:nvPr/>
        </p:nvSpPr>
        <p:spPr>
          <a:xfrm>
            <a:off x="4956374" y="4826225"/>
            <a:ext cx="71965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002060"/>
                </a:solidFill>
              </a:rPr>
              <a:t>4 </a:t>
            </a:r>
            <a:r>
              <a:rPr lang="en-US" sz="6000" dirty="0" err="1">
                <a:solidFill>
                  <a:srgbClr val="002060"/>
                </a:solidFill>
              </a:rPr>
              <a:t>Cạnh</a:t>
            </a:r>
            <a:r>
              <a:rPr lang="en-US" sz="6000" dirty="0">
                <a:solidFill>
                  <a:srgbClr val="002060"/>
                </a:solidFill>
              </a:rPr>
              <a:t>: EK, KS,</a:t>
            </a:r>
          </a:p>
          <a:p>
            <a:r>
              <a:rPr lang="en-US" sz="6000" dirty="0">
                <a:solidFill>
                  <a:srgbClr val="002060"/>
                </a:solidFill>
              </a:rPr>
              <a:t>                    ST, TE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A08D10-8BB3-C56A-956C-F04DCA7B2489}"/>
              </a:ext>
            </a:extLst>
          </p:cNvPr>
          <p:cNvGrpSpPr/>
          <p:nvPr/>
        </p:nvGrpSpPr>
        <p:grpSpPr>
          <a:xfrm>
            <a:off x="2897235" y="1398163"/>
            <a:ext cx="6723548" cy="1907212"/>
            <a:chOff x="3007183" y="1397151"/>
            <a:chExt cx="6723548" cy="190721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A7661DC7-B391-EDF0-2C84-7306C9A088B7}"/>
                </a:ext>
              </a:extLst>
            </p:cNvPr>
            <p:cNvGrpSpPr/>
            <p:nvPr/>
          </p:nvGrpSpPr>
          <p:grpSpPr>
            <a:xfrm>
              <a:off x="3013281" y="1397151"/>
              <a:ext cx="6717450" cy="1907212"/>
              <a:chOff x="3013281" y="1397151"/>
              <a:chExt cx="6717450" cy="1907212"/>
            </a:xfrm>
          </p:grpSpPr>
          <p:pic>
            <p:nvPicPr>
              <p:cNvPr id="19" name="Picture 18" descr="Rectangle&#10;&#10;Description automatically generated">
                <a:extLst>
                  <a:ext uri="{FF2B5EF4-FFF2-40B4-BE49-F238E27FC236}">
                    <a16:creationId xmlns:a16="http://schemas.microsoft.com/office/drawing/2014/main" id="{15D1E503-AC8B-F022-17D8-477A5AAE2B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13281" y="1397151"/>
                <a:ext cx="6607502" cy="1907212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9D7FFC8-6E8C-E2B4-328A-E84AFA25342C}"/>
                  </a:ext>
                </a:extLst>
              </p:cNvPr>
              <p:cNvSpPr txBox="1"/>
              <p:nvPr/>
            </p:nvSpPr>
            <p:spPr>
              <a:xfrm>
                <a:off x="4569418" y="1806769"/>
                <a:ext cx="516131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 err="1">
                    <a:solidFill>
                      <a:srgbClr val="002060"/>
                    </a:solidFill>
                    <a:latin typeface="+mj-lt"/>
                  </a:rPr>
                  <a:t>Hình</a:t>
                </a:r>
                <a:r>
                  <a:rPr lang="en-US" sz="6000" b="1" dirty="0">
                    <a:solidFill>
                      <a:srgbClr val="002060"/>
                    </a:solidFill>
                    <a:latin typeface="+mj-lt"/>
                  </a:rPr>
                  <a:t> </a:t>
                </a:r>
                <a:r>
                  <a:rPr lang="en-US" sz="6000" b="1" dirty="0" err="1">
                    <a:solidFill>
                      <a:srgbClr val="002060"/>
                    </a:solidFill>
                    <a:latin typeface="+mj-lt"/>
                  </a:rPr>
                  <a:t>tứ</a:t>
                </a:r>
                <a:r>
                  <a:rPr lang="en-US" sz="6000" b="1" dirty="0">
                    <a:solidFill>
                      <a:srgbClr val="002060"/>
                    </a:solidFill>
                    <a:latin typeface="+mj-lt"/>
                  </a:rPr>
                  <a:t> </a:t>
                </a:r>
                <a:r>
                  <a:rPr lang="en-US" sz="6000" b="1" dirty="0" err="1">
                    <a:solidFill>
                      <a:srgbClr val="002060"/>
                    </a:solidFill>
                    <a:latin typeface="+mj-lt"/>
                  </a:rPr>
                  <a:t>giác</a:t>
                </a:r>
                <a:endParaRPr lang="en-US" sz="6000" b="1" dirty="0">
                  <a:solidFill>
                    <a:srgbClr val="002060"/>
                  </a:solidFill>
                  <a:latin typeface="+mj-lt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7879088-48F4-149F-70A1-DA0238CB5AE5}"/>
                </a:ext>
              </a:extLst>
            </p:cNvPr>
            <p:cNvSpPr txBox="1"/>
            <p:nvPr/>
          </p:nvSpPr>
          <p:spPr>
            <a:xfrm>
              <a:off x="3007183" y="1525955"/>
              <a:ext cx="177949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chemeClr val="bg1"/>
                  </a:solidFill>
                  <a:latin typeface="+mj-lt"/>
                </a:rPr>
                <a:t>2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FD7540F-DFD4-5902-8F5D-6098996C6DAD}"/>
              </a:ext>
            </a:extLst>
          </p:cNvPr>
          <p:cNvSpPr txBox="1"/>
          <p:nvPr/>
        </p:nvSpPr>
        <p:spPr>
          <a:xfrm>
            <a:off x="1385929" y="189708"/>
            <a:ext cx="9957767" cy="110799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BÀI HỌC VÀ THỰC HÀNH</a:t>
            </a:r>
          </a:p>
        </p:txBody>
      </p:sp>
    </p:spTree>
    <p:extLst>
      <p:ext uri="{BB962C8B-B14F-4D97-AF65-F5344CB8AC3E}">
        <p14:creationId xmlns:p14="http://schemas.microsoft.com/office/powerpoint/2010/main" val="64881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20" dur="100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100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animClr clrSpc="rgb" dir="cw">
                                      <p:cBhvr>
                                        <p:cTn id="24" dur="100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25" dur="100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100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100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animClr clrSpc="rgb" dir="cw">
                                      <p:cBhvr>
                                        <p:cTn id="29" dur="100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30" dur="100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100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10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animClr clrSpc="rgb" dir="cw">
                                      <p:cBhvr>
                                        <p:cTn id="34" dur="10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35" dur="10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10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/>
      <p:bldP spid="41" grpId="0" animBg="1"/>
      <p:bldP spid="41" grpId="1" animBg="1"/>
      <p:bldP spid="43" grpId="0"/>
      <p:bldP spid="4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D622B318-1E66-E94C-4D3B-4D371A562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DE5DEA-5E55-40B2-D547-7070AD5A2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3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C53BA2-840D-DE0F-9941-FD193269B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29" y="1231305"/>
            <a:ext cx="12243010" cy="4654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E2F35D-73CB-D68A-D154-074FA5941B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1"/>
          <a:stretch/>
        </p:blipFill>
        <p:spPr>
          <a:xfrm>
            <a:off x="-51011" y="2391287"/>
            <a:ext cx="8318463" cy="4226700"/>
          </a:xfrm>
          <a:prstGeom prst="rect">
            <a:avLst/>
          </a:prstGeom>
        </p:spPr>
      </p:pic>
      <p:pic>
        <p:nvPicPr>
          <p:cNvPr id="26" name="Picture 25" descr="A close up of a leaf&#10;&#10;Description automatically generated with medium confidence">
            <a:extLst>
              <a:ext uri="{FF2B5EF4-FFF2-40B4-BE49-F238E27FC236}">
                <a16:creationId xmlns:a16="http://schemas.microsoft.com/office/drawing/2014/main" id="{F6B7DC93-D545-E3F3-3ED5-3A0D67A345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2"/>
          <a:stretch/>
        </p:blipFill>
        <p:spPr>
          <a:xfrm>
            <a:off x="-51010" y="3004457"/>
            <a:ext cx="12243010" cy="3853543"/>
          </a:xfrm>
          <a:prstGeom prst="rect">
            <a:avLst/>
          </a:prstGeom>
        </p:spPr>
      </p:pic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71D8F3C6-E979-CA1D-915C-1BCBCFA2B4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99" y="4927528"/>
            <a:ext cx="1018496" cy="1666634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DD8DF14-A677-DB26-A363-C88EC8F28A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94" y="4253948"/>
            <a:ext cx="934477" cy="1516615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E64E670-0F45-8718-D32B-BF782896FF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188" y="5319628"/>
            <a:ext cx="910295" cy="141836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B1BE652A-F1ED-8634-F43D-2C5BACB5E1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997" y="4539412"/>
            <a:ext cx="634779" cy="1036809"/>
          </a:xfrm>
          <a:prstGeom prst="rect">
            <a:avLst/>
          </a:prstGeom>
        </p:spPr>
      </p:pic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D6C9F704-D860-0FE4-0711-75449FBDD2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305" y="5133628"/>
            <a:ext cx="725970" cy="1273870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404566CF-6E78-43D4-51E2-1F081B879D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696" y="3839877"/>
            <a:ext cx="665416" cy="1036810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C142360B-66AC-4A57-E412-A152D36A8B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822" y="5228932"/>
            <a:ext cx="634779" cy="1036809"/>
          </a:xfrm>
          <a:prstGeom prst="rect">
            <a:avLst/>
          </a:prstGeom>
        </p:spPr>
      </p:pic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16C1234-4480-4C0F-7BC2-4A6572281684}"/>
              </a:ext>
            </a:extLst>
          </p:cNvPr>
          <p:cNvSpPr>
            <a:spLocks/>
          </p:cNvSpPr>
          <p:nvPr/>
        </p:nvSpPr>
        <p:spPr>
          <a:xfrm>
            <a:off x="368529" y="2215662"/>
            <a:ext cx="11454942" cy="4802896"/>
          </a:xfrm>
          <a:custGeom>
            <a:avLst/>
            <a:gdLst>
              <a:gd name="connsiteX0" fmla="*/ 0 w 11454942"/>
              <a:gd name="connsiteY0" fmla="*/ 480770 h 4802896"/>
              <a:gd name="connsiteX1" fmla="*/ 480770 w 11454942"/>
              <a:gd name="connsiteY1" fmla="*/ 0 h 4802896"/>
              <a:gd name="connsiteX2" fmla="*/ 10974172 w 11454942"/>
              <a:gd name="connsiteY2" fmla="*/ 0 h 4802896"/>
              <a:gd name="connsiteX3" fmla="*/ 11454942 w 11454942"/>
              <a:gd name="connsiteY3" fmla="*/ 480770 h 4802896"/>
              <a:gd name="connsiteX4" fmla="*/ 11454942 w 11454942"/>
              <a:gd name="connsiteY4" fmla="*/ 4322126 h 4802896"/>
              <a:gd name="connsiteX5" fmla="*/ 10974172 w 11454942"/>
              <a:gd name="connsiteY5" fmla="*/ 4802896 h 4802896"/>
              <a:gd name="connsiteX6" fmla="*/ 480770 w 11454942"/>
              <a:gd name="connsiteY6" fmla="*/ 4802896 h 4802896"/>
              <a:gd name="connsiteX7" fmla="*/ 0 w 11454942"/>
              <a:gd name="connsiteY7" fmla="*/ 4322126 h 4802896"/>
              <a:gd name="connsiteX8" fmla="*/ 0 w 11454942"/>
              <a:gd name="connsiteY8" fmla="*/ 480770 h 4802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4942" h="4802896" fill="none" extrusionOk="0">
                <a:moveTo>
                  <a:pt x="0" y="480770"/>
                </a:moveTo>
                <a:cubicBezTo>
                  <a:pt x="3599" y="251205"/>
                  <a:pt x="252359" y="-27317"/>
                  <a:pt x="480770" y="0"/>
                </a:cubicBezTo>
                <a:cubicBezTo>
                  <a:pt x="4464627" y="139772"/>
                  <a:pt x="9256349" y="14259"/>
                  <a:pt x="10974172" y="0"/>
                </a:cubicBezTo>
                <a:cubicBezTo>
                  <a:pt x="11200015" y="-6619"/>
                  <a:pt x="11458140" y="212643"/>
                  <a:pt x="11454942" y="480770"/>
                </a:cubicBezTo>
                <a:cubicBezTo>
                  <a:pt x="11414490" y="1859102"/>
                  <a:pt x="11562015" y="3601128"/>
                  <a:pt x="11454942" y="4322126"/>
                </a:cubicBezTo>
                <a:cubicBezTo>
                  <a:pt x="11421364" y="4623315"/>
                  <a:pt x="11270696" y="4801781"/>
                  <a:pt x="10974172" y="4802896"/>
                </a:cubicBezTo>
                <a:cubicBezTo>
                  <a:pt x="7367890" y="4690942"/>
                  <a:pt x="3531673" y="4776663"/>
                  <a:pt x="480770" y="4802896"/>
                </a:cubicBezTo>
                <a:cubicBezTo>
                  <a:pt x="210196" y="4770605"/>
                  <a:pt x="966" y="4633529"/>
                  <a:pt x="0" y="4322126"/>
                </a:cubicBezTo>
                <a:cubicBezTo>
                  <a:pt x="-155877" y="2847201"/>
                  <a:pt x="-40573" y="2270621"/>
                  <a:pt x="0" y="480770"/>
                </a:cubicBezTo>
                <a:close/>
              </a:path>
              <a:path w="11454942" h="4802896" stroke="0" extrusionOk="0">
                <a:moveTo>
                  <a:pt x="0" y="480770"/>
                </a:moveTo>
                <a:cubicBezTo>
                  <a:pt x="-4914" y="163314"/>
                  <a:pt x="250903" y="29601"/>
                  <a:pt x="480770" y="0"/>
                </a:cubicBezTo>
                <a:cubicBezTo>
                  <a:pt x="2183308" y="-123725"/>
                  <a:pt x="6232652" y="31472"/>
                  <a:pt x="10974172" y="0"/>
                </a:cubicBezTo>
                <a:cubicBezTo>
                  <a:pt x="11194649" y="2591"/>
                  <a:pt x="11466284" y="230798"/>
                  <a:pt x="11454942" y="480770"/>
                </a:cubicBezTo>
                <a:cubicBezTo>
                  <a:pt x="11372576" y="1833118"/>
                  <a:pt x="11621115" y="2409169"/>
                  <a:pt x="11454942" y="4322126"/>
                </a:cubicBezTo>
                <a:cubicBezTo>
                  <a:pt x="11446235" y="4602270"/>
                  <a:pt x="11231489" y="4794124"/>
                  <a:pt x="10974172" y="4802896"/>
                </a:cubicBezTo>
                <a:cubicBezTo>
                  <a:pt x="7195008" y="4739627"/>
                  <a:pt x="3106719" y="4665070"/>
                  <a:pt x="480770" y="4802896"/>
                </a:cubicBezTo>
                <a:cubicBezTo>
                  <a:pt x="209614" y="4790745"/>
                  <a:pt x="3710" y="4587955"/>
                  <a:pt x="0" y="4322126"/>
                </a:cubicBezTo>
                <a:cubicBezTo>
                  <a:pt x="-143197" y="2490725"/>
                  <a:pt x="-97552" y="1136954"/>
                  <a:pt x="0" y="48077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prstGeom prst="roundRect">
                    <a:avLst>
                      <a:gd name="adj" fmla="val 1001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19C77AC9-EEF0-862B-451D-53B19496702B}"/>
              </a:ext>
            </a:extLst>
          </p:cNvPr>
          <p:cNvSpPr/>
          <p:nvPr/>
        </p:nvSpPr>
        <p:spPr>
          <a:xfrm>
            <a:off x="1163998" y="4106862"/>
            <a:ext cx="434936" cy="43493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3FC3AB9-375A-C400-E27D-4A1C2FF5D858}"/>
              </a:ext>
            </a:extLst>
          </p:cNvPr>
          <p:cNvSpPr/>
          <p:nvPr/>
        </p:nvSpPr>
        <p:spPr>
          <a:xfrm>
            <a:off x="1167898" y="5767483"/>
            <a:ext cx="434936" cy="43493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50B0D578-A311-ECCE-4849-CD3B1AD5A4CF}"/>
              </a:ext>
            </a:extLst>
          </p:cNvPr>
          <p:cNvSpPr/>
          <p:nvPr/>
        </p:nvSpPr>
        <p:spPr>
          <a:xfrm>
            <a:off x="3616272" y="5819580"/>
            <a:ext cx="434936" cy="43493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A2434B06-D82D-070F-CFDD-C84B320F0A7A}"/>
              </a:ext>
            </a:extLst>
          </p:cNvPr>
          <p:cNvSpPr/>
          <p:nvPr/>
        </p:nvSpPr>
        <p:spPr>
          <a:xfrm>
            <a:off x="3616272" y="3658222"/>
            <a:ext cx="434936" cy="43493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F922805-86EF-2067-E71F-D991F6834258}"/>
              </a:ext>
            </a:extLst>
          </p:cNvPr>
          <p:cNvGrpSpPr/>
          <p:nvPr/>
        </p:nvGrpSpPr>
        <p:grpSpPr>
          <a:xfrm>
            <a:off x="494728" y="3386007"/>
            <a:ext cx="4248078" cy="3158872"/>
            <a:chOff x="494728" y="3386007"/>
            <a:chExt cx="4248078" cy="3158872"/>
          </a:xfrm>
        </p:grpSpPr>
        <p:sp>
          <p:nvSpPr>
            <p:cNvPr id="6" name="Flowchart: Manual Input 5">
              <a:extLst>
                <a:ext uri="{FF2B5EF4-FFF2-40B4-BE49-F238E27FC236}">
                  <a16:creationId xmlns:a16="http://schemas.microsoft.com/office/drawing/2014/main" id="{4D8521AD-AF97-BED9-B311-1ED7F8DB04D5}"/>
                </a:ext>
              </a:extLst>
            </p:cNvPr>
            <p:cNvSpPr/>
            <p:nvPr/>
          </p:nvSpPr>
          <p:spPr>
            <a:xfrm>
              <a:off x="1332820" y="3829421"/>
              <a:ext cx="2506439" cy="2226537"/>
            </a:xfrm>
            <a:prstGeom prst="flowChartManualInput">
              <a:avLst/>
            </a:prstGeom>
            <a:noFill/>
            <a:ln w="34925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7547035-0764-45B7-5A49-6AA95EB39A32}"/>
                </a:ext>
              </a:extLst>
            </p:cNvPr>
            <p:cNvGrpSpPr/>
            <p:nvPr/>
          </p:nvGrpSpPr>
          <p:grpSpPr>
            <a:xfrm>
              <a:off x="494728" y="3386007"/>
              <a:ext cx="4248078" cy="3158872"/>
              <a:chOff x="494728" y="3386007"/>
              <a:chExt cx="4248078" cy="3158872"/>
            </a:xfrm>
          </p:grpSpPr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FEF4B494-1B3C-D5DD-CA80-501B1F70E5CD}"/>
                  </a:ext>
                </a:extLst>
              </p:cNvPr>
              <p:cNvGrpSpPr/>
              <p:nvPr/>
            </p:nvGrpSpPr>
            <p:grpSpPr>
              <a:xfrm>
                <a:off x="494728" y="3724993"/>
                <a:ext cx="4248078" cy="2819886"/>
                <a:chOff x="494728" y="3724993"/>
                <a:chExt cx="4248078" cy="2819886"/>
              </a:xfrm>
            </p:grpSpPr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B3145D71-317F-8CF3-6776-FE80A512C1B2}"/>
                    </a:ext>
                  </a:extLst>
                </p:cNvPr>
                <p:cNvSpPr txBox="1"/>
                <p:nvPr/>
              </p:nvSpPr>
              <p:spPr>
                <a:xfrm>
                  <a:off x="546034" y="3724993"/>
                  <a:ext cx="609282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6000" b="1" dirty="0">
                      <a:solidFill>
                        <a:srgbClr val="00B0F0"/>
                      </a:solidFill>
                      <a:latin typeface="+mj-lt"/>
                    </a:rPr>
                    <a:t>E</a:t>
                  </a:r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E2233154-A432-451A-07A6-1C7677AB24BA}"/>
                    </a:ext>
                  </a:extLst>
                </p:cNvPr>
                <p:cNvSpPr txBox="1"/>
                <p:nvPr/>
              </p:nvSpPr>
              <p:spPr>
                <a:xfrm>
                  <a:off x="494728" y="5477120"/>
                  <a:ext cx="609282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6000" b="1" dirty="0">
                      <a:solidFill>
                        <a:srgbClr val="00B0F0"/>
                      </a:solidFill>
                      <a:latin typeface="+mj-lt"/>
                    </a:rPr>
                    <a:t>T</a:t>
                  </a:r>
                </a:p>
              </p:txBody>
            </p:sp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9CD6C5F0-A165-7067-7FD9-2F0BCA974C0B}"/>
                    </a:ext>
                  </a:extLst>
                </p:cNvPr>
                <p:cNvSpPr txBox="1"/>
                <p:nvPr/>
              </p:nvSpPr>
              <p:spPr>
                <a:xfrm>
                  <a:off x="4133524" y="5529216"/>
                  <a:ext cx="609282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6000" b="1" dirty="0">
                      <a:solidFill>
                        <a:srgbClr val="00B0F0"/>
                      </a:solidFill>
                      <a:latin typeface="+mj-lt"/>
                    </a:rPr>
                    <a:t>S</a:t>
                  </a:r>
                </a:p>
              </p:txBody>
            </p:sp>
          </p:grp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807EA1B-3366-5F75-A6E6-3F7B0D58379A}"/>
                  </a:ext>
                </a:extLst>
              </p:cNvPr>
              <p:cNvSpPr txBox="1"/>
              <p:nvPr/>
            </p:nvSpPr>
            <p:spPr>
              <a:xfrm>
                <a:off x="4096450" y="3386007"/>
                <a:ext cx="609282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>
                    <a:solidFill>
                      <a:srgbClr val="00B0F0"/>
                    </a:solidFill>
                    <a:latin typeface="+mj-lt"/>
                  </a:rPr>
                  <a:t>K</a:t>
                </a:r>
              </a:p>
            </p:txBody>
          </p:sp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83B564CE-56A2-1BF3-8031-B10A71258070}"/>
              </a:ext>
            </a:extLst>
          </p:cNvPr>
          <p:cNvSpPr txBox="1"/>
          <p:nvPr/>
        </p:nvSpPr>
        <p:spPr>
          <a:xfrm>
            <a:off x="4726139" y="3188590"/>
            <a:ext cx="677721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rgbClr val="002060"/>
                </a:solidFill>
              </a:rPr>
              <a:t>Lưu</a:t>
            </a:r>
            <a:r>
              <a:rPr lang="en-US" sz="4400" dirty="0">
                <a:solidFill>
                  <a:srgbClr val="002060"/>
                </a:solidFill>
              </a:rPr>
              <a:t> ý: </a:t>
            </a:r>
            <a:r>
              <a:rPr lang="en-US" sz="4400" dirty="0" err="1">
                <a:solidFill>
                  <a:srgbClr val="002060"/>
                </a:solidFill>
              </a:rPr>
              <a:t>cũng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như</a:t>
            </a:r>
            <a:r>
              <a:rPr lang="en-US" sz="4400" dirty="0">
                <a:solidFill>
                  <a:srgbClr val="002060"/>
                </a:solidFill>
              </a:rPr>
              <a:t> tam </a:t>
            </a:r>
            <a:r>
              <a:rPr lang="en-US" sz="4400" dirty="0" err="1">
                <a:solidFill>
                  <a:srgbClr val="002060"/>
                </a:solidFill>
              </a:rPr>
              <a:t>giác</a:t>
            </a:r>
            <a:r>
              <a:rPr lang="en-US" sz="4400" dirty="0">
                <a:solidFill>
                  <a:srgbClr val="002060"/>
                </a:solidFill>
              </a:rPr>
              <a:t>,</a:t>
            </a:r>
          </a:p>
          <a:p>
            <a:pPr algn="ctr"/>
            <a:r>
              <a:rPr lang="en-US" sz="4400" dirty="0" err="1">
                <a:solidFill>
                  <a:srgbClr val="002060"/>
                </a:solidFill>
              </a:rPr>
              <a:t>đọc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tên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tứ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giác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có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thể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bắt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đầu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từ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đỉnh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nào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cũng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được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và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đọc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cùng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chiều</a:t>
            </a:r>
            <a:r>
              <a:rPr lang="en-US" sz="4400" dirty="0">
                <a:solidFill>
                  <a:srgbClr val="002060"/>
                </a:solidFill>
              </a:rPr>
              <a:t> hay </a:t>
            </a:r>
            <a:r>
              <a:rPr lang="en-US" sz="4400" dirty="0" err="1">
                <a:solidFill>
                  <a:srgbClr val="002060"/>
                </a:solidFill>
              </a:rPr>
              <a:t>ngược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chiều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kim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đồng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hồ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đều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đúng</a:t>
            </a:r>
            <a:endParaRPr lang="en-US" sz="4400" dirty="0">
              <a:solidFill>
                <a:srgbClr val="002060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09FA337-E1B5-E09B-D1E7-639F6023BB0D}"/>
              </a:ext>
            </a:extLst>
          </p:cNvPr>
          <p:cNvGrpSpPr/>
          <p:nvPr/>
        </p:nvGrpSpPr>
        <p:grpSpPr>
          <a:xfrm>
            <a:off x="2897235" y="1398163"/>
            <a:ext cx="6723548" cy="1907212"/>
            <a:chOff x="3007183" y="1397151"/>
            <a:chExt cx="6723548" cy="190721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49BA7085-CEE5-BC27-5DE4-46F3108F5620}"/>
                </a:ext>
              </a:extLst>
            </p:cNvPr>
            <p:cNvGrpSpPr/>
            <p:nvPr/>
          </p:nvGrpSpPr>
          <p:grpSpPr>
            <a:xfrm>
              <a:off x="3013281" y="1397151"/>
              <a:ext cx="6717450" cy="1907212"/>
              <a:chOff x="3013281" y="1397151"/>
              <a:chExt cx="6717450" cy="1907212"/>
            </a:xfrm>
          </p:grpSpPr>
          <p:pic>
            <p:nvPicPr>
              <p:cNvPr id="19" name="Picture 18" descr="Rectangle&#10;&#10;Description automatically generated">
                <a:extLst>
                  <a:ext uri="{FF2B5EF4-FFF2-40B4-BE49-F238E27FC236}">
                    <a16:creationId xmlns:a16="http://schemas.microsoft.com/office/drawing/2014/main" id="{E0A23C21-9278-576A-1C54-31BE2AAE2B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13281" y="1397151"/>
                <a:ext cx="6607502" cy="1907212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E295501F-8A75-838D-E416-3D03F37895EC}"/>
                  </a:ext>
                </a:extLst>
              </p:cNvPr>
              <p:cNvSpPr txBox="1"/>
              <p:nvPr/>
            </p:nvSpPr>
            <p:spPr>
              <a:xfrm>
                <a:off x="4569418" y="1806769"/>
                <a:ext cx="5161313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 err="1">
                    <a:solidFill>
                      <a:srgbClr val="002060"/>
                    </a:solidFill>
                    <a:latin typeface="+mj-lt"/>
                  </a:rPr>
                  <a:t>Hình</a:t>
                </a:r>
                <a:r>
                  <a:rPr lang="en-US" sz="6000" b="1" dirty="0">
                    <a:solidFill>
                      <a:srgbClr val="002060"/>
                    </a:solidFill>
                    <a:latin typeface="+mj-lt"/>
                  </a:rPr>
                  <a:t> </a:t>
                </a:r>
                <a:r>
                  <a:rPr lang="en-US" sz="6000" b="1" dirty="0" err="1">
                    <a:solidFill>
                      <a:srgbClr val="002060"/>
                    </a:solidFill>
                    <a:latin typeface="+mj-lt"/>
                  </a:rPr>
                  <a:t>tứ</a:t>
                </a:r>
                <a:r>
                  <a:rPr lang="en-US" sz="6000" b="1" dirty="0">
                    <a:solidFill>
                      <a:srgbClr val="002060"/>
                    </a:solidFill>
                    <a:latin typeface="+mj-lt"/>
                  </a:rPr>
                  <a:t> </a:t>
                </a:r>
                <a:r>
                  <a:rPr lang="en-US" sz="6000" b="1" dirty="0" err="1">
                    <a:solidFill>
                      <a:srgbClr val="002060"/>
                    </a:solidFill>
                    <a:latin typeface="+mj-lt"/>
                  </a:rPr>
                  <a:t>giác</a:t>
                </a:r>
                <a:endParaRPr lang="en-US" sz="6000" b="1" dirty="0">
                  <a:solidFill>
                    <a:srgbClr val="002060"/>
                  </a:solidFill>
                  <a:latin typeface="+mj-lt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D769801-BB71-0ACA-7E62-42BD42DF1C12}"/>
                </a:ext>
              </a:extLst>
            </p:cNvPr>
            <p:cNvSpPr txBox="1"/>
            <p:nvPr/>
          </p:nvSpPr>
          <p:spPr>
            <a:xfrm>
              <a:off x="3007183" y="1525955"/>
              <a:ext cx="177949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>
                  <a:solidFill>
                    <a:schemeClr val="bg1"/>
                  </a:solidFill>
                  <a:latin typeface="+mj-lt"/>
                </a:rPr>
                <a:t>2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3E98F14-B73D-8BFA-0EA4-CE6B7D8D2EC1}"/>
              </a:ext>
            </a:extLst>
          </p:cNvPr>
          <p:cNvSpPr txBox="1"/>
          <p:nvPr/>
        </p:nvSpPr>
        <p:spPr>
          <a:xfrm>
            <a:off x="1385929" y="189708"/>
            <a:ext cx="9957767" cy="110799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BÀI HỌC VÀ THỰC HÀNH</a:t>
            </a:r>
          </a:p>
        </p:txBody>
      </p:sp>
    </p:spTree>
    <p:extLst>
      <p:ext uri="{BB962C8B-B14F-4D97-AF65-F5344CB8AC3E}">
        <p14:creationId xmlns:p14="http://schemas.microsoft.com/office/powerpoint/2010/main" val="309632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100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animClr clrSpc="rgb" dir="cw">
                                      <p:cBhvr>
                                        <p:cTn id="56" dur="100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57" dur="100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1000" autoRev="1" fill="remove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100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animClr clrSpc="rgb" dir="cw">
                                      <p:cBhvr>
                                        <p:cTn id="61" dur="100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62" dur="100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100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100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animClr clrSpc="rgb" dir="cw">
                                      <p:cBhvr>
                                        <p:cTn id="66" dur="100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67" dur="100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1000" autoRev="1" fill="remove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10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animClr clrSpc="rgb" dir="cw">
                                      <p:cBhvr>
                                        <p:cTn id="71" dur="10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538135"/>
                                      </p:to>
                                    </p:animClr>
                                    <p:set>
                                      <p:cBhvr>
                                        <p:cTn id="72" dur="10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1000" autoRev="1" fill="remove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41" grpId="0" animBg="1"/>
      <p:bldP spid="41" grpId="1" animBg="1"/>
      <p:bldP spid="50" grpId="0"/>
      <p:bldP spid="5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D622B318-1E66-E94C-4D3B-4D371A562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DE5DEA-5E55-40B2-D547-7070AD5A2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3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C53BA2-840D-DE0F-9941-FD193269B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29" y="1231305"/>
            <a:ext cx="12243010" cy="4654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E2F35D-73CB-D68A-D154-074FA5941B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1287"/>
            <a:ext cx="12192000" cy="4226700"/>
          </a:xfrm>
          <a:prstGeom prst="rect">
            <a:avLst/>
          </a:prstGeom>
        </p:spPr>
      </p:pic>
      <p:pic>
        <p:nvPicPr>
          <p:cNvPr id="9" name="Picture 8" descr="A close up of a leaf&#10;&#10;Description automatically generated with medium confidence">
            <a:extLst>
              <a:ext uri="{FF2B5EF4-FFF2-40B4-BE49-F238E27FC236}">
                <a16:creationId xmlns:a16="http://schemas.microsoft.com/office/drawing/2014/main" id="{8D49D92F-C4E8-F733-A7DF-FC830140B4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4435"/>
            <a:ext cx="12846047" cy="2803572"/>
          </a:xfrm>
          <a:prstGeom prst="rect">
            <a:avLst/>
          </a:prstGeom>
        </p:spPr>
      </p:pic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71D8F3C6-E979-CA1D-915C-1BCBCFA2B4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99" y="4927528"/>
            <a:ext cx="1018496" cy="1666634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DD8DF14-A677-DB26-A363-C88EC8F28A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94" y="4253948"/>
            <a:ext cx="934477" cy="1516615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E64E670-0F45-8718-D32B-BF782896FF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188" y="5319628"/>
            <a:ext cx="910295" cy="141836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B1BE652A-F1ED-8634-F43D-2C5BACB5E1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997" y="4539412"/>
            <a:ext cx="634779" cy="1036809"/>
          </a:xfrm>
          <a:prstGeom prst="rect">
            <a:avLst/>
          </a:prstGeom>
        </p:spPr>
      </p:pic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D6C9F704-D860-0FE4-0711-75449FBDD2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305" y="5133628"/>
            <a:ext cx="725970" cy="1273870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404566CF-6E78-43D4-51E2-1F081B879D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696" y="3839877"/>
            <a:ext cx="665416" cy="1036810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C142360B-66AC-4A57-E412-A152D36A8B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822" y="5228932"/>
            <a:ext cx="634779" cy="1036809"/>
          </a:xfrm>
          <a:prstGeom prst="rect">
            <a:avLst/>
          </a:prstGeom>
        </p:spPr>
      </p:pic>
      <p:pic>
        <p:nvPicPr>
          <p:cNvPr id="26" name="Picture 25" descr="A picture containing text, mirror, seat&#10;&#10;Description automatically generated">
            <a:extLst>
              <a:ext uri="{FF2B5EF4-FFF2-40B4-BE49-F238E27FC236}">
                <a16:creationId xmlns:a16="http://schemas.microsoft.com/office/drawing/2014/main" id="{10D13B87-A756-B958-E465-4F05CE7756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20" y="2027334"/>
            <a:ext cx="6205458" cy="445322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DB1A5BF-1F08-50D2-F47C-CAFE66EA7F8C}"/>
              </a:ext>
            </a:extLst>
          </p:cNvPr>
          <p:cNvGrpSpPr/>
          <p:nvPr/>
        </p:nvGrpSpPr>
        <p:grpSpPr>
          <a:xfrm>
            <a:off x="6450508" y="2245467"/>
            <a:ext cx="4918738" cy="4126608"/>
            <a:chOff x="1291067" y="2483662"/>
            <a:chExt cx="4012803" cy="336656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A324272-9840-F81B-2FD7-8C54D7D558E7}"/>
                </a:ext>
              </a:extLst>
            </p:cNvPr>
            <p:cNvSpPr/>
            <p:nvPr/>
          </p:nvSpPr>
          <p:spPr>
            <a:xfrm>
              <a:off x="2080146" y="3057200"/>
              <a:ext cx="2571671" cy="2427111"/>
            </a:xfrm>
            <a:prstGeom prst="rect">
              <a:avLst/>
            </a:prstGeom>
            <a:ln w="4762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9070CFC-379C-B47D-25E1-11EDDD2BC564}"/>
                </a:ext>
              </a:extLst>
            </p:cNvPr>
            <p:cNvSpPr txBox="1"/>
            <p:nvPr/>
          </p:nvSpPr>
          <p:spPr>
            <a:xfrm>
              <a:off x="1291067" y="2518629"/>
              <a:ext cx="60928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highlight>
                    <a:srgbClr val="FFFF00"/>
                  </a:highlight>
                  <a:latin typeface="+mj-lt"/>
                </a:rPr>
                <a:t>G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B1DA735-2D98-6B97-7E8D-AB72523728E0}"/>
                </a:ext>
              </a:extLst>
            </p:cNvPr>
            <p:cNvSpPr txBox="1"/>
            <p:nvPr/>
          </p:nvSpPr>
          <p:spPr>
            <a:xfrm>
              <a:off x="1308409" y="4811796"/>
              <a:ext cx="60928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highlight>
                    <a:srgbClr val="FFFF00"/>
                  </a:highlight>
                  <a:latin typeface="+mj-lt"/>
                </a:rPr>
                <a:t>K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E4CAA6D-E533-146D-B443-7EC5717E8712}"/>
                </a:ext>
              </a:extLst>
            </p:cNvPr>
            <p:cNvSpPr txBox="1"/>
            <p:nvPr/>
          </p:nvSpPr>
          <p:spPr>
            <a:xfrm>
              <a:off x="4610086" y="4834567"/>
              <a:ext cx="60928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highlight>
                    <a:srgbClr val="FFFF00"/>
                  </a:highlight>
                  <a:latin typeface="+mj-lt"/>
                </a:rPr>
                <a:t>I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6A02DBB-75B3-2CF8-9480-D81B55097808}"/>
                </a:ext>
              </a:extLst>
            </p:cNvPr>
            <p:cNvSpPr txBox="1"/>
            <p:nvPr/>
          </p:nvSpPr>
          <p:spPr>
            <a:xfrm>
              <a:off x="4694588" y="2483662"/>
              <a:ext cx="60928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highlight>
                    <a:srgbClr val="FFFF00"/>
                  </a:highlight>
                  <a:latin typeface="+mj-lt"/>
                </a:rPr>
                <a:t>H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78DDE5E3-3BBB-A1C8-57A9-C6EAFA39C70A}"/>
              </a:ext>
            </a:extLst>
          </p:cNvPr>
          <p:cNvSpPr txBox="1"/>
          <p:nvPr/>
        </p:nvSpPr>
        <p:spPr>
          <a:xfrm>
            <a:off x="372409" y="2771126"/>
            <a:ext cx="59327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002060"/>
                </a:solidFill>
              </a:rPr>
              <a:t>Hình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vuông</a:t>
            </a:r>
            <a:r>
              <a:rPr lang="en-US" sz="4400" dirty="0">
                <a:solidFill>
                  <a:srgbClr val="002060"/>
                </a:solidFill>
              </a:rPr>
              <a:t> GHIK </a:t>
            </a:r>
            <a:r>
              <a:rPr lang="en-US" sz="4400" dirty="0" err="1">
                <a:solidFill>
                  <a:srgbClr val="002060"/>
                </a:solidFill>
              </a:rPr>
              <a:t>có</a:t>
            </a:r>
            <a:r>
              <a:rPr lang="en-US" sz="4400" dirty="0">
                <a:solidFill>
                  <a:srgbClr val="002060"/>
                </a:solidFill>
              </a:rPr>
              <a:t>:</a:t>
            </a:r>
          </a:p>
          <a:p>
            <a:r>
              <a:rPr lang="en-US" sz="4400" dirty="0">
                <a:solidFill>
                  <a:srgbClr val="002060"/>
                </a:solidFill>
              </a:rPr>
              <a:t>    4 </a:t>
            </a:r>
            <a:r>
              <a:rPr lang="en-US" sz="4400" dirty="0" err="1">
                <a:solidFill>
                  <a:srgbClr val="002060"/>
                </a:solidFill>
              </a:rPr>
              <a:t>đỉnh</a:t>
            </a:r>
            <a:r>
              <a:rPr lang="en-US" sz="4400" dirty="0">
                <a:solidFill>
                  <a:srgbClr val="002060"/>
                </a:solidFill>
              </a:rPr>
              <a:t>: G, H, I, K</a:t>
            </a:r>
          </a:p>
          <a:p>
            <a:r>
              <a:rPr lang="en-US" sz="4400" dirty="0">
                <a:solidFill>
                  <a:srgbClr val="002060"/>
                </a:solidFill>
              </a:rPr>
              <a:t>    4 </a:t>
            </a:r>
            <a:r>
              <a:rPr lang="en-US" sz="4400" dirty="0" err="1">
                <a:solidFill>
                  <a:srgbClr val="002060"/>
                </a:solidFill>
              </a:rPr>
              <a:t>cạnh</a:t>
            </a:r>
            <a:r>
              <a:rPr lang="en-US" sz="4400" dirty="0">
                <a:solidFill>
                  <a:srgbClr val="002060"/>
                </a:solidFill>
              </a:rPr>
              <a:t>: GH, HI, IK, KG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21FB71E-AB87-50A8-4E0B-B7FC4D9034A9}"/>
              </a:ext>
            </a:extLst>
          </p:cNvPr>
          <p:cNvGrpSpPr/>
          <p:nvPr/>
        </p:nvGrpSpPr>
        <p:grpSpPr>
          <a:xfrm>
            <a:off x="114462" y="157644"/>
            <a:ext cx="1362777" cy="1397363"/>
            <a:chOff x="881975" y="943846"/>
            <a:chExt cx="1511262" cy="1549617"/>
          </a:xfrm>
        </p:grpSpPr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55828AE-9C26-305D-E079-794A878CAA3B}"/>
                </a:ext>
              </a:extLst>
            </p:cNvPr>
            <p:cNvSpPr/>
            <p:nvPr/>
          </p:nvSpPr>
          <p:spPr>
            <a:xfrm>
              <a:off x="960142" y="943846"/>
              <a:ext cx="1391694" cy="1486628"/>
            </a:xfrm>
            <a:prstGeom prst="triangl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A0B65DD-0325-143D-CA8C-4F3DB34DAEDE}"/>
                </a:ext>
              </a:extLst>
            </p:cNvPr>
            <p:cNvSpPr txBox="1"/>
            <p:nvPr/>
          </p:nvSpPr>
          <p:spPr>
            <a:xfrm>
              <a:off x="881975" y="1367135"/>
              <a:ext cx="1511262" cy="1126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3400166-15CC-D47C-8D9C-4479DEC58CD3}"/>
              </a:ext>
            </a:extLst>
          </p:cNvPr>
          <p:cNvSpPr txBox="1"/>
          <p:nvPr/>
        </p:nvSpPr>
        <p:spPr>
          <a:xfrm>
            <a:off x="495290" y="493845"/>
            <a:ext cx="7529441" cy="110799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LNTH-LuoLuoNotangYuanTi 1" pitchFamily="2" charset="-128"/>
                <a:cs typeface="LNTH-LuoLuoNotangYuanTi 1" pitchFamily="2" charset="-128"/>
              </a:rPr>
              <a:t>NÓI THEO MẪU:</a:t>
            </a:r>
          </a:p>
        </p:txBody>
      </p:sp>
    </p:spTree>
    <p:extLst>
      <p:ext uri="{BB962C8B-B14F-4D97-AF65-F5344CB8AC3E}">
        <p14:creationId xmlns:p14="http://schemas.microsoft.com/office/powerpoint/2010/main" val="32906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24" grpId="0"/>
      <p:bldP spid="2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D622B318-1E66-E94C-4D3B-4D371A562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DE5DEA-5E55-40B2-D547-7070AD5A2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3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C53BA2-840D-DE0F-9941-FD193269B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29" y="1231305"/>
            <a:ext cx="12243010" cy="4654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E2F35D-73CB-D68A-D154-074FA5941B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1287"/>
            <a:ext cx="12192000" cy="4226700"/>
          </a:xfrm>
          <a:prstGeom prst="rect">
            <a:avLst/>
          </a:prstGeom>
        </p:spPr>
      </p:pic>
      <p:pic>
        <p:nvPicPr>
          <p:cNvPr id="9" name="Picture 8" descr="A close up of a leaf&#10;&#10;Description automatically generated with medium confidence">
            <a:extLst>
              <a:ext uri="{FF2B5EF4-FFF2-40B4-BE49-F238E27FC236}">
                <a16:creationId xmlns:a16="http://schemas.microsoft.com/office/drawing/2014/main" id="{8D49D92F-C4E8-F733-A7DF-FC830140B4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4435"/>
            <a:ext cx="12846047" cy="2803572"/>
          </a:xfrm>
          <a:prstGeom prst="rect">
            <a:avLst/>
          </a:prstGeom>
        </p:spPr>
      </p:pic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71D8F3C6-E979-CA1D-915C-1BCBCFA2B4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99" y="4927528"/>
            <a:ext cx="1018496" cy="1666634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DD8DF14-A677-DB26-A363-C88EC8F28A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94" y="4253948"/>
            <a:ext cx="934477" cy="1516615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E64E670-0F45-8718-D32B-BF782896FF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188" y="5319628"/>
            <a:ext cx="910295" cy="141836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B1BE652A-F1ED-8634-F43D-2C5BACB5E1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997" y="4539412"/>
            <a:ext cx="634779" cy="1036809"/>
          </a:xfrm>
          <a:prstGeom prst="rect">
            <a:avLst/>
          </a:prstGeom>
        </p:spPr>
      </p:pic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D6C9F704-D860-0FE4-0711-75449FBDD2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305" y="5133628"/>
            <a:ext cx="725970" cy="1273870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404566CF-6E78-43D4-51E2-1F081B879D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696" y="3839877"/>
            <a:ext cx="665416" cy="1036810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C142360B-66AC-4A57-E412-A152D36A8B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822" y="5228932"/>
            <a:ext cx="634779" cy="103680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21FB71E-AB87-50A8-4E0B-B7FC4D9034A9}"/>
              </a:ext>
            </a:extLst>
          </p:cNvPr>
          <p:cNvGrpSpPr/>
          <p:nvPr/>
        </p:nvGrpSpPr>
        <p:grpSpPr>
          <a:xfrm>
            <a:off x="114462" y="157644"/>
            <a:ext cx="1362777" cy="1397363"/>
            <a:chOff x="881975" y="943846"/>
            <a:chExt cx="1511262" cy="1549617"/>
          </a:xfrm>
        </p:grpSpPr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55828AE-9C26-305D-E079-794A878CAA3B}"/>
                </a:ext>
              </a:extLst>
            </p:cNvPr>
            <p:cNvSpPr/>
            <p:nvPr/>
          </p:nvSpPr>
          <p:spPr>
            <a:xfrm>
              <a:off x="960142" y="943846"/>
              <a:ext cx="1391694" cy="1486628"/>
            </a:xfrm>
            <a:prstGeom prst="triangl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A0B65DD-0325-143D-CA8C-4F3DB34DAEDE}"/>
                </a:ext>
              </a:extLst>
            </p:cNvPr>
            <p:cNvSpPr txBox="1"/>
            <p:nvPr/>
          </p:nvSpPr>
          <p:spPr>
            <a:xfrm>
              <a:off x="881975" y="1367135"/>
              <a:ext cx="1511262" cy="1126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3400166-15CC-D47C-8D9C-4479DEC58CD3}"/>
              </a:ext>
            </a:extLst>
          </p:cNvPr>
          <p:cNvSpPr txBox="1"/>
          <p:nvPr/>
        </p:nvSpPr>
        <p:spPr>
          <a:xfrm>
            <a:off x="495290" y="493845"/>
            <a:ext cx="7529441" cy="110799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LNTH-LuoLuoNotangYuanTi 1" pitchFamily="2" charset="-128"/>
                <a:cs typeface="LNTH-LuoLuoNotangYuanTi 1" pitchFamily="2" charset="-128"/>
              </a:rPr>
              <a:t>NÓI THEO MẪU:</a:t>
            </a:r>
          </a:p>
        </p:txBody>
      </p:sp>
      <p:pic>
        <p:nvPicPr>
          <p:cNvPr id="2" name="Content Placeholder 6">
            <a:extLst>
              <a:ext uri="{FF2B5EF4-FFF2-40B4-BE49-F238E27FC236}">
                <a16:creationId xmlns:a16="http://schemas.microsoft.com/office/drawing/2014/main" id="{C346DE6B-BD9F-7F69-EC91-970F2DA8796C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3866" t="49588" r="6431" b="9082"/>
          <a:stretch/>
        </p:blipFill>
        <p:spPr>
          <a:xfrm>
            <a:off x="182888" y="2249838"/>
            <a:ext cx="11875091" cy="3891243"/>
          </a:xfrm>
          <a:prstGeom prst="round2DiagRect">
            <a:avLst>
              <a:gd name="adj1" fmla="val 16667"/>
              <a:gd name="adj2" fmla="val 5222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985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D622B318-1E66-E94C-4D3B-4D371A562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DE5DEA-5E55-40B2-D547-7070AD5A2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3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C53BA2-840D-DE0F-9941-FD193269B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29" y="1231305"/>
            <a:ext cx="12243010" cy="4654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E2F35D-73CB-D68A-D154-074FA5941B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1287"/>
            <a:ext cx="12192000" cy="4226700"/>
          </a:xfrm>
          <a:prstGeom prst="rect">
            <a:avLst/>
          </a:prstGeom>
        </p:spPr>
      </p:pic>
      <p:pic>
        <p:nvPicPr>
          <p:cNvPr id="9" name="Picture 8" descr="A close up of a leaf&#10;&#10;Description automatically generated with medium confidence">
            <a:extLst>
              <a:ext uri="{FF2B5EF4-FFF2-40B4-BE49-F238E27FC236}">
                <a16:creationId xmlns:a16="http://schemas.microsoft.com/office/drawing/2014/main" id="{8D49D92F-C4E8-F733-A7DF-FC830140B4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4435"/>
            <a:ext cx="12846047" cy="2803572"/>
          </a:xfrm>
          <a:prstGeom prst="rect">
            <a:avLst/>
          </a:prstGeom>
        </p:spPr>
      </p:pic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71D8F3C6-E979-CA1D-915C-1BCBCFA2B4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99" y="4927528"/>
            <a:ext cx="1018496" cy="1666634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DD8DF14-A677-DB26-A363-C88EC8F28A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94" y="4253948"/>
            <a:ext cx="934477" cy="1516615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E64E670-0F45-8718-D32B-BF782896FF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188" y="5319628"/>
            <a:ext cx="910295" cy="141836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B1BE652A-F1ED-8634-F43D-2C5BACB5E1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997" y="4539412"/>
            <a:ext cx="634779" cy="1036809"/>
          </a:xfrm>
          <a:prstGeom prst="rect">
            <a:avLst/>
          </a:prstGeom>
        </p:spPr>
      </p:pic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D6C9F704-D860-0FE4-0711-75449FBDD2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305" y="5133628"/>
            <a:ext cx="725970" cy="1273870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404566CF-6E78-43D4-51E2-1F081B879D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696" y="3839877"/>
            <a:ext cx="665416" cy="1036810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C142360B-66AC-4A57-E412-A152D36A8B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822" y="5228932"/>
            <a:ext cx="634779" cy="103680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21FB71E-AB87-50A8-4E0B-B7FC4D9034A9}"/>
              </a:ext>
            </a:extLst>
          </p:cNvPr>
          <p:cNvGrpSpPr/>
          <p:nvPr/>
        </p:nvGrpSpPr>
        <p:grpSpPr>
          <a:xfrm>
            <a:off x="114462" y="157644"/>
            <a:ext cx="1362777" cy="1397363"/>
            <a:chOff x="881975" y="943846"/>
            <a:chExt cx="1511262" cy="1549617"/>
          </a:xfrm>
        </p:grpSpPr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55828AE-9C26-305D-E079-794A878CAA3B}"/>
                </a:ext>
              </a:extLst>
            </p:cNvPr>
            <p:cNvSpPr/>
            <p:nvPr/>
          </p:nvSpPr>
          <p:spPr>
            <a:xfrm>
              <a:off x="960142" y="943846"/>
              <a:ext cx="1391694" cy="1486628"/>
            </a:xfrm>
            <a:prstGeom prst="triangl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A0B65DD-0325-143D-CA8C-4F3DB34DAEDE}"/>
                </a:ext>
              </a:extLst>
            </p:cNvPr>
            <p:cNvSpPr txBox="1"/>
            <p:nvPr/>
          </p:nvSpPr>
          <p:spPr>
            <a:xfrm>
              <a:off x="881975" y="1367135"/>
              <a:ext cx="1511262" cy="1126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3400166-15CC-D47C-8D9C-4479DEC58CD3}"/>
              </a:ext>
            </a:extLst>
          </p:cNvPr>
          <p:cNvSpPr txBox="1"/>
          <p:nvPr/>
        </p:nvSpPr>
        <p:spPr>
          <a:xfrm>
            <a:off x="495290" y="493845"/>
            <a:ext cx="7529441" cy="110799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LNTH-LuoLuoNotangYuanTi 1" pitchFamily="2" charset="-128"/>
                <a:cs typeface="LNTH-LuoLuoNotangYuanTi 1" pitchFamily="2" charset="-128"/>
              </a:rPr>
              <a:t>NÓI THEO MẪU:</a:t>
            </a: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FA6E32D0-8290-165C-1C5E-AF193A50481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3866" t="49588" r="60976" b="9082"/>
          <a:stretch/>
        </p:blipFill>
        <p:spPr>
          <a:xfrm>
            <a:off x="7812301" y="2228813"/>
            <a:ext cx="3748300" cy="3891243"/>
          </a:xfrm>
          <a:prstGeom prst="round2DiagRect">
            <a:avLst>
              <a:gd name="adj1" fmla="val 16667"/>
              <a:gd name="adj2" fmla="val 5222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A picture containing text, mirror, seat&#10;&#10;Description automatically generated">
            <a:extLst>
              <a:ext uri="{FF2B5EF4-FFF2-40B4-BE49-F238E27FC236}">
                <a16:creationId xmlns:a16="http://schemas.microsoft.com/office/drawing/2014/main" id="{8343C94C-DB9B-0119-391E-4360DDEB8E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43" y="2005423"/>
            <a:ext cx="6994276" cy="44532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0A6230-7887-97A4-34EB-A9DD77AD07C4}"/>
              </a:ext>
            </a:extLst>
          </p:cNvPr>
          <p:cNvSpPr txBox="1"/>
          <p:nvPr/>
        </p:nvSpPr>
        <p:spPr>
          <a:xfrm>
            <a:off x="715772" y="2749215"/>
            <a:ext cx="61555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002060"/>
                </a:solidFill>
              </a:rPr>
              <a:t>Hình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chữ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nhật</a:t>
            </a:r>
            <a:r>
              <a:rPr lang="en-US" sz="4400" dirty="0">
                <a:solidFill>
                  <a:srgbClr val="002060"/>
                </a:solidFill>
              </a:rPr>
              <a:t> ABCD </a:t>
            </a:r>
            <a:r>
              <a:rPr lang="en-US" sz="4400" dirty="0" err="1">
                <a:solidFill>
                  <a:srgbClr val="002060"/>
                </a:solidFill>
              </a:rPr>
              <a:t>có</a:t>
            </a:r>
            <a:r>
              <a:rPr lang="en-US" sz="4400" dirty="0">
                <a:solidFill>
                  <a:srgbClr val="002060"/>
                </a:solidFill>
              </a:rPr>
              <a:t>:</a:t>
            </a:r>
          </a:p>
          <a:p>
            <a:r>
              <a:rPr lang="en-US" sz="4400" dirty="0">
                <a:solidFill>
                  <a:srgbClr val="002060"/>
                </a:solidFill>
              </a:rPr>
              <a:t>     4 </a:t>
            </a:r>
            <a:r>
              <a:rPr lang="en-US" sz="4400" dirty="0" err="1">
                <a:solidFill>
                  <a:srgbClr val="002060"/>
                </a:solidFill>
              </a:rPr>
              <a:t>đỉnh</a:t>
            </a:r>
            <a:r>
              <a:rPr lang="en-US" sz="4400" dirty="0">
                <a:solidFill>
                  <a:srgbClr val="002060"/>
                </a:solidFill>
              </a:rPr>
              <a:t>: A, B, C, D</a:t>
            </a:r>
          </a:p>
          <a:p>
            <a:r>
              <a:rPr lang="en-US" sz="4400" dirty="0">
                <a:solidFill>
                  <a:srgbClr val="002060"/>
                </a:solidFill>
              </a:rPr>
              <a:t>    4 </a:t>
            </a:r>
            <a:r>
              <a:rPr lang="en-US" sz="4400" dirty="0" err="1">
                <a:solidFill>
                  <a:srgbClr val="002060"/>
                </a:solidFill>
              </a:rPr>
              <a:t>cạnh</a:t>
            </a:r>
            <a:r>
              <a:rPr lang="en-US" sz="4400" dirty="0">
                <a:solidFill>
                  <a:srgbClr val="002060"/>
                </a:solidFill>
              </a:rPr>
              <a:t>: AB, BC, CD, DA</a:t>
            </a:r>
          </a:p>
        </p:txBody>
      </p:sp>
    </p:spTree>
    <p:extLst>
      <p:ext uri="{BB962C8B-B14F-4D97-AF65-F5344CB8AC3E}">
        <p14:creationId xmlns:p14="http://schemas.microsoft.com/office/powerpoint/2010/main" val="368457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D622B318-1E66-E94C-4D3B-4D371A562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DE5DEA-5E55-40B2-D547-7070AD5A2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3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C53BA2-840D-DE0F-9941-FD193269B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29" y="1231305"/>
            <a:ext cx="12243010" cy="4654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E2F35D-73CB-D68A-D154-074FA5941B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1287"/>
            <a:ext cx="12192000" cy="4226700"/>
          </a:xfrm>
          <a:prstGeom prst="rect">
            <a:avLst/>
          </a:prstGeom>
        </p:spPr>
      </p:pic>
      <p:pic>
        <p:nvPicPr>
          <p:cNvPr id="9" name="Picture 8" descr="A close up of a leaf&#10;&#10;Description automatically generated with medium confidence">
            <a:extLst>
              <a:ext uri="{FF2B5EF4-FFF2-40B4-BE49-F238E27FC236}">
                <a16:creationId xmlns:a16="http://schemas.microsoft.com/office/drawing/2014/main" id="{8D49D92F-C4E8-F733-A7DF-FC830140B4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4435"/>
            <a:ext cx="12846047" cy="2803572"/>
          </a:xfrm>
          <a:prstGeom prst="rect">
            <a:avLst/>
          </a:prstGeom>
        </p:spPr>
      </p:pic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71D8F3C6-E979-CA1D-915C-1BCBCFA2B4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99" y="4927528"/>
            <a:ext cx="1018496" cy="1666634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DD8DF14-A677-DB26-A363-C88EC8F28A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94" y="4253948"/>
            <a:ext cx="934477" cy="1516615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E64E670-0F45-8718-D32B-BF782896FF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188" y="5319628"/>
            <a:ext cx="910295" cy="141836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B1BE652A-F1ED-8634-F43D-2C5BACB5E1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997" y="4539412"/>
            <a:ext cx="634779" cy="1036809"/>
          </a:xfrm>
          <a:prstGeom prst="rect">
            <a:avLst/>
          </a:prstGeom>
        </p:spPr>
      </p:pic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D6C9F704-D860-0FE4-0711-75449FBDD2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305" y="5133628"/>
            <a:ext cx="725970" cy="1273870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404566CF-6E78-43D4-51E2-1F081B879D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696" y="3839877"/>
            <a:ext cx="665416" cy="1036810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C142360B-66AC-4A57-E412-A152D36A8B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822" y="5228932"/>
            <a:ext cx="634779" cy="103680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21FB71E-AB87-50A8-4E0B-B7FC4D9034A9}"/>
              </a:ext>
            </a:extLst>
          </p:cNvPr>
          <p:cNvGrpSpPr/>
          <p:nvPr/>
        </p:nvGrpSpPr>
        <p:grpSpPr>
          <a:xfrm>
            <a:off x="114462" y="157644"/>
            <a:ext cx="1362777" cy="1397363"/>
            <a:chOff x="881975" y="943846"/>
            <a:chExt cx="1511262" cy="1549617"/>
          </a:xfrm>
        </p:grpSpPr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55828AE-9C26-305D-E079-794A878CAA3B}"/>
                </a:ext>
              </a:extLst>
            </p:cNvPr>
            <p:cNvSpPr/>
            <p:nvPr/>
          </p:nvSpPr>
          <p:spPr>
            <a:xfrm>
              <a:off x="960142" y="943846"/>
              <a:ext cx="1391694" cy="1486628"/>
            </a:xfrm>
            <a:prstGeom prst="triangl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A0B65DD-0325-143D-CA8C-4F3DB34DAEDE}"/>
                </a:ext>
              </a:extLst>
            </p:cNvPr>
            <p:cNvSpPr txBox="1"/>
            <p:nvPr/>
          </p:nvSpPr>
          <p:spPr>
            <a:xfrm>
              <a:off x="881975" y="1367135"/>
              <a:ext cx="1511262" cy="1126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3400166-15CC-D47C-8D9C-4479DEC58CD3}"/>
              </a:ext>
            </a:extLst>
          </p:cNvPr>
          <p:cNvSpPr txBox="1"/>
          <p:nvPr/>
        </p:nvSpPr>
        <p:spPr>
          <a:xfrm>
            <a:off x="495290" y="493845"/>
            <a:ext cx="7529441" cy="110799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LNTH-LuoLuoNotangYuanTi 1" pitchFamily="2" charset="-128"/>
                <a:cs typeface="LNTH-LuoLuoNotangYuanTi 1" pitchFamily="2" charset="-128"/>
              </a:rPr>
              <a:t>NÓI THEO MẪU:</a:t>
            </a:r>
          </a:p>
        </p:txBody>
      </p:sp>
      <p:pic>
        <p:nvPicPr>
          <p:cNvPr id="2" name="Picture 1" descr="A picture containing text, mirror, seat&#10;&#10;Description automatically generated">
            <a:extLst>
              <a:ext uri="{FF2B5EF4-FFF2-40B4-BE49-F238E27FC236}">
                <a16:creationId xmlns:a16="http://schemas.microsoft.com/office/drawing/2014/main" id="{DC8DE605-2CFD-82C6-0FA2-7B649940BB1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43" y="2005423"/>
            <a:ext cx="6994276" cy="44532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D61EFD-F7EA-0844-BD26-D0CF4D17904A}"/>
              </a:ext>
            </a:extLst>
          </p:cNvPr>
          <p:cNvSpPr txBox="1"/>
          <p:nvPr/>
        </p:nvSpPr>
        <p:spPr>
          <a:xfrm>
            <a:off x="715772" y="2749215"/>
            <a:ext cx="61555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002060"/>
                </a:solidFill>
              </a:rPr>
              <a:t>Hình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tứ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giác</a:t>
            </a:r>
            <a:r>
              <a:rPr lang="en-US" sz="4400" dirty="0">
                <a:solidFill>
                  <a:srgbClr val="002060"/>
                </a:solidFill>
              </a:rPr>
              <a:t> LMON </a:t>
            </a:r>
            <a:r>
              <a:rPr lang="en-US" sz="4400" dirty="0" err="1">
                <a:solidFill>
                  <a:srgbClr val="002060"/>
                </a:solidFill>
              </a:rPr>
              <a:t>có</a:t>
            </a:r>
            <a:r>
              <a:rPr lang="en-US" sz="4400" dirty="0">
                <a:solidFill>
                  <a:srgbClr val="002060"/>
                </a:solidFill>
              </a:rPr>
              <a:t>:</a:t>
            </a:r>
          </a:p>
          <a:p>
            <a:r>
              <a:rPr lang="en-US" sz="4400" dirty="0">
                <a:solidFill>
                  <a:srgbClr val="002060"/>
                </a:solidFill>
              </a:rPr>
              <a:t>    4 </a:t>
            </a:r>
            <a:r>
              <a:rPr lang="en-US" sz="4400" dirty="0" err="1">
                <a:solidFill>
                  <a:srgbClr val="002060"/>
                </a:solidFill>
              </a:rPr>
              <a:t>đỉnh</a:t>
            </a:r>
            <a:r>
              <a:rPr lang="en-US" sz="4400" dirty="0">
                <a:solidFill>
                  <a:srgbClr val="002060"/>
                </a:solidFill>
              </a:rPr>
              <a:t>: L, M, O, N</a:t>
            </a:r>
          </a:p>
          <a:p>
            <a:r>
              <a:rPr lang="en-US" sz="4400" dirty="0">
                <a:solidFill>
                  <a:srgbClr val="002060"/>
                </a:solidFill>
              </a:rPr>
              <a:t>    4 </a:t>
            </a:r>
            <a:r>
              <a:rPr lang="en-US" sz="4400" dirty="0" err="1">
                <a:solidFill>
                  <a:srgbClr val="002060"/>
                </a:solidFill>
              </a:rPr>
              <a:t>cạnh</a:t>
            </a:r>
            <a:r>
              <a:rPr lang="en-US" sz="4400" dirty="0">
                <a:solidFill>
                  <a:srgbClr val="002060"/>
                </a:solidFill>
              </a:rPr>
              <a:t>: LM, MN, NO, OL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3AF57761-B2C1-A5C2-85CE-A0EF096DA43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37491" t="49588" r="35177" b="9082"/>
          <a:stretch/>
        </p:blipFill>
        <p:spPr>
          <a:xfrm>
            <a:off x="7719888" y="2011106"/>
            <a:ext cx="4072150" cy="3891243"/>
          </a:xfrm>
          <a:prstGeom prst="round2DiagRect">
            <a:avLst>
              <a:gd name="adj1" fmla="val 16667"/>
              <a:gd name="adj2" fmla="val 5222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233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D622B318-1E66-E94C-4D3B-4D371A562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DE5DEA-5E55-40B2-D547-7070AD5A2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1952" cy="12523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C53BA2-840D-DE0F-9941-FD193269B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6" y="1159376"/>
            <a:ext cx="12243010" cy="4654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E2F35D-73CB-D68A-D154-074FA5941B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1287"/>
            <a:ext cx="12192000" cy="4226700"/>
          </a:xfrm>
          <a:prstGeom prst="rect">
            <a:avLst/>
          </a:prstGeom>
        </p:spPr>
      </p:pic>
      <p:pic>
        <p:nvPicPr>
          <p:cNvPr id="9" name="Picture 8" descr="A close up of a leaf&#10;&#10;Description automatically generated with medium confidence">
            <a:extLst>
              <a:ext uri="{FF2B5EF4-FFF2-40B4-BE49-F238E27FC236}">
                <a16:creationId xmlns:a16="http://schemas.microsoft.com/office/drawing/2014/main" id="{8D49D92F-C4E8-F733-A7DF-FC830140B4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4435"/>
            <a:ext cx="12846047" cy="2803572"/>
          </a:xfrm>
          <a:prstGeom prst="rect">
            <a:avLst/>
          </a:prstGeom>
        </p:spPr>
      </p:pic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71D8F3C6-E979-CA1D-915C-1BCBCFA2B4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99" y="4927528"/>
            <a:ext cx="1018496" cy="1666634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DD8DF14-A677-DB26-A363-C88EC8F28A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94" y="4253948"/>
            <a:ext cx="934477" cy="1516615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E64E670-0F45-8718-D32B-BF782896FF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188" y="5319628"/>
            <a:ext cx="910295" cy="141836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B1BE652A-F1ED-8634-F43D-2C5BACB5E1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997" y="4539412"/>
            <a:ext cx="634779" cy="1036809"/>
          </a:xfrm>
          <a:prstGeom prst="rect">
            <a:avLst/>
          </a:prstGeom>
        </p:spPr>
      </p:pic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D6C9F704-D860-0FE4-0711-75449FBDD2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305" y="5133628"/>
            <a:ext cx="725970" cy="1273870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404566CF-6E78-43D4-51E2-1F081B879D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696" y="3839877"/>
            <a:ext cx="665416" cy="1036810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C142360B-66AC-4A57-E412-A152D36A8B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822" y="5228932"/>
            <a:ext cx="634779" cy="1036809"/>
          </a:xfrm>
          <a:prstGeom prst="rect">
            <a:avLst/>
          </a:prstGeom>
        </p:spPr>
      </p:pic>
      <p:pic>
        <p:nvPicPr>
          <p:cNvPr id="30" name="Picture 29" descr="A picture containing text, mirror, seat&#10;&#10;Description automatically generated">
            <a:extLst>
              <a:ext uri="{FF2B5EF4-FFF2-40B4-BE49-F238E27FC236}">
                <a16:creationId xmlns:a16="http://schemas.microsoft.com/office/drawing/2014/main" id="{4A33642B-0182-0228-0ECB-C132CCC44ED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03275" y="412334"/>
            <a:ext cx="6404222" cy="4757203"/>
          </a:xfrm>
          <a:prstGeom prst="rect">
            <a:avLst/>
          </a:prstGeom>
        </p:spPr>
      </p:pic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D2535DCC-AD65-0302-AAC9-3C5AFD71BB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5660" y="2397435"/>
            <a:ext cx="3289003" cy="475720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6195E81-9E4C-C6B8-FF87-403FB10DFCF0}"/>
              </a:ext>
            </a:extLst>
          </p:cNvPr>
          <p:cNvSpPr txBox="1"/>
          <p:nvPr/>
        </p:nvSpPr>
        <p:spPr>
          <a:xfrm>
            <a:off x="5291719" y="805119"/>
            <a:ext cx="2621871" cy="70788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Toán</a:t>
            </a:r>
            <a:endParaRPr lang="en-US" sz="5400" dirty="0">
              <a:ln w="19050">
                <a:solidFill>
                  <a:srgbClr val="C00000"/>
                </a:solidFill>
                <a:prstDash val="solid"/>
              </a:ln>
              <a:solidFill>
                <a:srgbClr val="FF9999"/>
              </a:solidFill>
              <a:effectLst>
                <a:glow rad="762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Hole Hearted" panose="020B0A06020104020203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EB8E86-BFDA-31A8-8856-27ED0D5566D8}"/>
              </a:ext>
            </a:extLst>
          </p:cNvPr>
          <p:cNvSpPr txBox="1"/>
          <p:nvPr/>
        </p:nvSpPr>
        <p:spPr>
          <a:xfrm>
            <a:off x="3537534" y="1648315"/>
            <a:ext cx="6130239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000" b="1" spc="300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Ôn</a:t>
            </a:r>
            <a:r>
              <a:rPr lang="en-US" sz="6000" b="1" spc="300" dirty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6000" b="1" spc="300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tập</a:t>
            </a:r>
            <a:endParaRPr lang="en-US" sz="6000" b="1" spc="300" dirty="0">
              <a:ln w="254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rocante" panose="02000000000000000000" pitchFamily="50" charset="0"/>
            </a:endParaRPr>
          </a:p>
          <a:p>
            <a:pPr algn="ctr"/>
            <a:r>
              <a:rPr lang="en-US" sz="6000" b="1" spc="300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Và</a:t>
            </a:r>
            <a:r>
              <a:rPr lang="en-US" sz="6000" b="1" spc="300" dirty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6000" b="1" spc="300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bổ</a:t>
            </a:r>
            <a:r>
              <a:rPr lang="en-US" sz="6000" b="1" spc="300" dirty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 sung</a:t>
            </a:r>
          </a:p>
        </p:txBody>
      </p:sp>
    </p:spTree>
    <p:extLst>
      <p:ext uri="{BB962C8B-B14F-4D97-AF65-F5344CB8AC3E}">
        <p14:creationId xmlns:p14="http://schemas.microsoft.com/office/powerpoint/2010/main" val="61425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2000" accel="17300" decel="826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60" dur="1500" fill="hold"/>
                                        <p:tgtEl>
                                          <p:spTgt spid="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D622B318-1E66-E94C-4D3B-4D371A562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DE5DEA-5E55-40B2-D547-7070AD5A2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3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C53BA2-840D-DE0F-9941-FD193269B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29" y="1231305"/>
            <a:ext cx="12243010" cy="4654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E2F35D-73CB-D68A-D154-074FA5941B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1287"/>
            <a:ext cx="12192000" cy="4226700"/>
          </a:xfrm>
          <a:prstGeom prst="rect">
            <a:avLst/>
          </a:prstGeom>
        </p:spPr>
      </p:pic>
      <p:pic>
        <p:nvPicPr>
          <p:cNvPr id="9" name="Picture 8" descr="A close up of a leaf&#10;&#10;Description automatically generated with medium confidence">
            <a:extLst>
              <a:ext uri="{FF2B5EF4-FFF2-40B4-BE49-F238E27FC236}">
                <a16:creationId xmlns:a16="http://schemas.microsoft.com/office/drawing/2014/main" id="{8D49D92F-C4E8-F733-A7DF-FC830140B4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4435"/>
            <a:ext cx="12846047" cy="2803572"/>
          </a:xfrm>
          <a:prstGeom prst="rect">
            <a:avLst/>
          </a:prstGeom>
        </p:spPr>
      </p:pic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71D8F3C6-E979-CA1D-915C-1BCBCFA2B4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99" y="4927528"/>
            <a:ext cx="1018496" cy="1666634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DD8DF14-A677-DB26-A363-C88EC8F28A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94" y="4253948"/>
            <a:ext cx="934477" cy="1516615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E64E670-0F45-8718-D32B-BF782896FF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188" y="5319628"/>
            <a:ext cx="910295" cy="141836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B1BE652A-F1ED-8634-F43D-2C5BACB5E1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997" y="4539412"/>
            <a:ext cx="634779" cy="1036809"/>
          </a:xfrm>
          <a:prstGeom prst="rect">
            <a:avLst/>
          </a:prstGeom>
        </p:spPr>
      </p:pic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D6C9F704-D860-0FE4-0711-75449FBDD2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305" y="5133628"/>
            <a:ext cx="725970" cy="1273870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404566CF-6E78-43D4-51E2-1F081B879D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696" y="3839877"/>
            <a:ext cx="665416" cy="1036810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C142360B-66AC-4A57-E412-A152D36A8B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822" y="5228932"/>
            <a:ext cx="634779" cy="103680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21FB71E-AB87-50A8-4E0B-B7FC4D9034A9}"/>
              </a:ext>
            </a:extLst>
          </p:cNvPr>
          <p:cNvGrpSpPr/>
          <p:nvPr/>
        </p:nvGrpSpPr>
        <p:grpSpPr>
          <a:xfrm>
            <a:off x="114462" y="157644"/>
            <a:ext cx="1362777" cy="1397363"/>
            <a:chOff x="881975" y="943846"/>
            <a:chExt cx="1511262" cy="1549617"/>
          </a:xfrm>
        </p:grpSpPr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55828AE-9C26-305D-E079-794A878CAA3B}"/>
                </a:ext>
              </a:extLst>
            </p:cNvPr>
            <p:cNvSpPr/>
            <p:nvPr/>
          </p:nvSpPr>
          <p:spPr>
            <a:xfrm>
              <a:off x="960142" y="943846"/>
              <a:ext cx="1391694" cy="1486628"/>
            </a:xfrm>
            <a:prstGeom prst="triangl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A0B65DD-0325-143D-CA8C-4F3DB34DAEDE}"/>
                </a:ext>
              </a:extLst>
            </p:cNvPr>
            <p:cNvSpPr txBox="1"/>
            <p:nvPr/>
          </p:nvSpPr>
          <p:spPr>
            <a:xfrm>
              <a:off x="881975" y="1367135"/>
              <a:ext cx="1511262" cy="1126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3400166-15CC-D47C-8D9C-4479DEC58CD3}"/>
              </a:ext>
            </a:extLst>
          </p:cNvPr>
          <p:cNvSpPr txBox="1"/>
          <p:nvPr/>
        </p:nvSpPr>
        <p:spPr>
          <a:xfrm>
            <a:off x="495290" y="493845"/>
            <a:ext cx="7529441" cy="110799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LNTH-LuoLuoNotangYuanTi 1" pitchFamily="2" charset="-128"/>
                <a:cs typeface="LNTH-LuoLuoNotangYuanTi 1" pitchFamily="2" charset="-128"/>
              </a:rPr>
              <a:t>NÓI THEO MẪU:</a:t>
            </a:r>
          </a:p>
        </p:txBody>
      </p:sp>
      <p:pic>
        <p:nvPicPr>
          <p:cNvPr id="4" name="Picture 3" descr="A picture containing text, mirror, seat&#10;&#10;Description automatically generated">
            <a:extLst>
              <a:ext uri="{FF2B5EF4-FFF2-40B4-BE49-F238E27FC236}">
                <a16:creationId xmlns:a16="http://schemas.microsoft.com/office/drawing/2014/main" id="{2A818400-84A4-68FD-B82A-4D40950F3F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43" y="2005423"/>
            <a:ext cx="6511069" cy="44532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0DF431-C597-5951-F7E4-B029941EAA38}"/>
              </a:ext>
            </a:extLst>
          </p:cNvPr>
          <p:cNvSpPr txBox="1"/>
          <p:nvPr/>
        </p:nvSpPr>
        <p:spPr>
          <a:xfrm>
            <a:off x="749639" y="2753029"/>
            <a:ext cx="61555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002060"/>
                </a:solidFill>
              </a:rPr>
              <a:t>Hình</a:t>
            </a:r>
            <a:r>
              <a:rPr lang="en-US" sz="4400" dirty="0">
                <a:solidFill>
                  <a:srgbClr val="002060"/>
                </a:solidFill>
              </a:rPr>
              <a:t> tam </a:t>
            </a:r>
            <a:r>
              <a:rPr lang="en-US" sz="4400" dirty="0" err="1">
                <a:solidFill>
                  <a:srgbClr val="002060"/>
                </a:solidFill>
              </a:rPr>
              <a:t>giác</a:t>
            </a:r>
            <a:r>
              <a:rPr lang="en-US" sz="4400" dirty="0">
                <a:solidFill>
                  <a:srgbClr val="002060"/>
                </a:solidFill>
              </a:rPr>
              <a:t> TVU </a:t>
            </a:r>
            <a:r>
              <a:rPr lang="en-US" sz="4400" dirty="0" err="1">
                <a:solidFill>
                  <a:srgbClr val="002060"/>
                </a:solidFill>
              </a:rPr>
              <a:t>có</a:t>
            </a:r>
            <a:r>
              <a:rPr lang="en-US" sz="4400" dirty="0">
                <a:solidFill>
                  <a:srgbClr val="002060"/>
                </a:solidFill>
              </a:rPr>
              <a:t>:</a:t>
            </a:r>
          </a:p>
          <a:p>
            <a:r>
              <a:rPr lang="en-US" sz="4400" dirty="0">
                <a:solidFill>
                  <a:srgbClr val="002060"/>
                </a:solidFill>
              </a:rPr>
              <a:t>    3 </a:t>
            </a:r>
            <a:r>
              <a:rPr lang="en-US" sz="4400" dirty="0" err="1">
                <a:solidFill>
                  <a:srgbClr val="002060"/>
                </a:solidFill>
              </a:rPr>
              <a:t>đỉnh</a:t>
            </a:r>
            <a:r>
              <a:rPr lang="en-US" sz="4400" dirty="0">
                <a:solidFill>
                  <a:srgbClr val="002060"/>
                </a:solidFill>
              </a:rPr>
              <a:t>: T, U, V</a:t>
            </a:r>
          </a:p>
          <a:p>
            <a:r>
              <a:rPr lang="en-US" sz="4400" dirty="0">
                <a:solidFill>
                  <a:srgbClr val="002060"/>
                </a:solidFill>
              </a:rPr>
              <a:t>    3 </a:t>
            </a:r>
            <a:r>
              <a:rPr lang="en-US" sz="4400" dirty="0" err="1">
                <a:solidFill>
                  <a:srgbClr val="002060"/>
                </a:solidFill>
              </a:rPr>
              <a:t>cạnh</a:t>
            </a:r>
            <a:r>
              <a:rPr lang="en-US" sz="4400" dirty="0">
                <a:solidFill>
                  <a:srgbClr val="002060"/>
                </a:solidFill>
              </a:rPr>
              <a:t>: TV, VU, UT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AFB9DE3D-AC22-C319-5A1F-3E2D45E7225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3079" t="49588" r="7211" b="9082"/>
          <a:stretch/>
        </p:blipFill>
        <p:spPr>
          <a:xfrm>
            <a:off x="7347059" y="2184702"/>
            <a:ext cx="4426423" cy="3891243"/>
          </a:xfrm>
          <a:prstGeom prst="round2DiagRect">
            <a:avLst>
              <a:gd name="adj1" fmla="val 16667"/>
              <a:gd name="adj2" fmla="val 5222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3672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D622B318-1E66-E94C-4D3B-4D371A562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DE5DEA-5E55-40B2-D547-7070AD5A2F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3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C53BA2-840D-DE0F-9941-FD193269B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29" y="1231305"/>
            <a:ext cx="12243010" cy="4654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E2F35D-73CB-D68A-D154-074FA5941B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1287"/>
            <a:ext cx="12192000" cy="4226700"/>
          </a:xfrm>
          <a:prstGeom prst="rect">
            <a:avLst/>
          </a:prstGeom>
        </p:spPr>
      </p:pic>
      <p:pic>
        <p:nvPicPr>
          <p:cNvPr id="9" name="Picture 8" descr="A close up of a leaf&#10;&#10;Description automatically generated with medium confidence">
            <a:extLst>
              <a:ext uri="{FF2B5EF4-FFF2-40B4-BE49-F238E27FC236}">
                <a16:creationId xmlns:a16="http://schemas.microsoft.com/office/drawing/2014/main" id="{8D49D92F-C4E8-F733-A7DF-FC830140B4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4435"/>
            <a:ext cx="12846047" cy="2803572"/>
          </a:xfrm>
          <a:prstGeom prst="rect">
            <a:avLst/>
          </a:prstGeom>
        </p:spPr>
      </p:pic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71D8F3C6-E979-CA1D-915C-1BCBCFA2B4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99" y="4927528"/>
            <a:ext cx="1018496" cy="1666634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DD8DF14-A677-DB26-A363-C88EC8F28A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94" y="4253948"/>
            <a:ext cx="934477" cy="1516615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E64E670-0F45-8718-D32B-BF782896FF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188" y="5319628"/>
            <a:ext cx="910295" cy="141836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B1BE652A-F1ED-8634-F43D-2C5BACB5E1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997" y="4539412"/>
            <a:ext cx="634779" cy="1036809"/>
          </a:xfrm>
          <a:prstGeom prst="rect">
            <a:avLst/>
          </a:prstGeom>
        </p:spPr>
      </p:pic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D6C9F704-D860-0FE4-0711-75449FBDD2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305" y="5133628"/>
            <a:ext cx="725970" cy="1273870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404566CF-6E78-43D4-51E2-1F081B879D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696" y="3839877"/>
            <a:ext cx="665416" cy="1036810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C142360B-66AC-4A57-E412-A152D36A8B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822" y="5228932"/>
            <a:ext cx="634779" cy="1036809"/>
          </a:xfrm>
          <a:prstGeom prst="rect">
            <a:avLst/>
          </a:prstGeom>
        </p:spPr>
      </p:pic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ABF45056-B447-3D2D-69B6-F42B9F3C09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918" y="58983"/>
            <a:ext cx="9976209" cy="6447756"/>
          </a:xfrm>
          <a:prstGeom prst="rect">
            <a:avLst/>
          </a:prstGeom>
        </p:spPr>
      </p:pic>
      <p:pic>
        <p:nvPicPr>
          <p:cNvPr id="6" name="Picture 5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096D7E42-A0AC-AFD0-6679-DB382C11943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21" y="2737162"/>
            <a:ext cx="2473034" cy="43106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586EC1-9CC4-8386-92E1-7E36D72B1C5B}"/>
              </a:ext>
            </a:extLst>
          </p:cNvPr>
          <p:cNvSpPr txBox="1"/>
          <p:nvPr/>
        </p:nvSpPr>
        <p:spPr>
          <a:xfrm>
            <a:off x="2281294" y="2423212"/>
            <a:ext cx="7797848" cy="163121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000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Luyện</a:t>
            </a:r>
            <a:r>
              <a:rPr lang="en-US" sz="10000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10000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tập</a:t>
            </a:r>
            <a:endParaRPr lang="en-US" sz="10000" dirty="0">
              <a:ln w="19050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glow rad="762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Hole Hearted" panose="020B0A06020104020203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540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6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-2.22222E-6 L -1.04167E-6 -0.07222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D622B318-1E66-E94C-4D3B-4D371A562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DE5DEA-5E55-40B2-D547-7070AD5A2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3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C53BA2-840D-DE0F-9941-FD193269B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29" y="1231305"/>
            <a:ext cx="12243010" cy="4654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E2F35D-73CB-D68A-D154-074FA5941B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1287"/>
            <a:ext cx="12192000" cy="4226700"/>
          </a:xfrm>
          <a:prstGeom prst="rect">
            <a:avLst/>
          </a:prstGeom>
        </p:spPr>
      </p:pic>
      <p:pic>
        <p:nvPicPr>
          <p:cNvPr id="9" name="Picture 8" descr="A close up of a leaf&#10;&#10;Description automatically generated with medium confidence">
            <a:extLst>
              <a:ext uri="{FF2B5EF4-FFF2-40B4-BE49-F238E27FC236}">
                <a16:creationId xmlns:a16="http://schemas.microsoft.com/office/drawing/2014/main" id="{8D49D92F-C4E8-F733-A7DF-FC830140B4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4435"/>
            <a:ext cx="12846047" cy="2803572"/>
          </a:xfrm>
          <a:prstGeom prst="rect">
            <a:avLst/>
          </a:prstGeom>
        </p:spPr>
      </p:pic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71D8F3C6-E979-CA1D-915C-1BCBCFA2B4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99" y="4927528"/>
            <a:ext cx="1018496" cy="1666634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DD8DF14-A677-DB26-A363-C88EC8F28A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94" y="4253948"/>
            <a:ext cx="934477" cy="1516615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E64E670-0F45-8718-D32B-BF782896FF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188" y="5319628"/>
            <a:ext cx="910295" cy="141836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B1BE652A-F1ED-8634-F43D-2C5BACB5E1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997" y="4539412"/>
            <a:ext cx="634779" cy="1036809"/>
          </a:xfrm>
          <a:prstGeom prst="rect">
            <a:avLst/>
          </a:prstGeom>
        </p:spPr>
      </p:pic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D6C9F704-D860-0FE4-0711-75449FBDD2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305" y="5133628"/>
            <a:ext cx="725970" cy="1273870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404566CF-6E78-43D4-51E2-1F081B879D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696" y="3839877"/>
            <a:ext cx="665416" cy="1036810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C142360B-66AC-4A57-E412-A152D36A8B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822" y="5228932"/>
            <a:ext cx="634779" cy="1036809"/>
          </a:xfrm>
          <a:prstGeom prst="rect">
            <a:avLst/>
          </a:prstGeom>
        </p:spPr>
      </p:pic>
      <p:pic>
        <p:nvPicPr>
          <p:cNvPr id="14" name="Picture 13" descr="A picture containing text, mirror, seat&#10;&#10;Description automatically generated">
            <a:extLst>
              <a:ext uri="{FF2B5EF4-FFF2-40B4-BE49-F238E27FC236}">
                <a16:creationId xmlns:a16="http://schemas.microsoft.com/office/drawing/2014/main" id="{C6B0C872-EE75-B789-D198-BF24A07DF8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74" y="2090312"/>
            <a:ext cx="6456420" cy="4795978"/>
          </a:xfrm>
          <a:prstGeom prst="rect">
            <a:avLst/>
          </a:prstGeom>
        </p:spPr>
      </p:pic>
      <p:pic>
        <p:nvPicPr>
          <p:cNvPr id="24" name="Picture 23" descr="Shape, rectangle&#10;&#10;Description automatically generated">
            <a:extLst>
              <a:ext uri="{FF2B5EF4-FFF2-40B4-BE49-F238E27FC236}">
                <a16:creationId xmlns:a16="http://schemas.microsoft.com/office/drawing/2014/main" id="{637C7D44-A592-B102-4FF7-919D804AA8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596" y="5502384"/>
            <a:ext cx="4237947" cy="1472019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9D50FC14-C9D2-482A-7857-292532CDE0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595" y="2346227"/>
            <a:ext cx="2441250" cy="353101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6B35481-C19A-5030-073A-410CE1F57C77}"/>
              </a:ext>
            </a:extLst>
          </p:cNvPr>
          <p:cNvSpPr txBox="1"/>
          <p:nvPr/>
        </p:nvSpPr>
        <p:spPr>
          <a:xfrm>
            <a:off x="1262042" y="2894967"/>
            <a:ext cx="57081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Đi</a:t>
            </a:r>
            <a:r>
              <a:rPr lang="en-US" sz="54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theo</a:t>
            </a:r>
            <a:r>
              <a:rPr lang="en-US" sz="54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tớ</a:t>
            </a:r>
            <a:r>
              <a:rPr lang="en-US" sz="54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đến</a:t>
            </a:r>
            <a:r>
              <a:rPr lang="en-US" sz="54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với</a:t>
            </a:r>
            <a:r>
              <a:rPr lang="en-US" sz="54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thử</a:t>
            </a:r>
            <a:r>
              <a:rPr lang="en-US" sz="54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thách</a:t>
            </a:r>
            <a:r>
              <a:rPr lang="en-US" sz="54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ngày</a:t>
            </a:r>
            <a:r>
              <a:rPr lang="en-US" sz="54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hôm</a:t>
            </a:r>
            <a:r>
              <a:rPr lang="en-US" sz="54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5400" b="1">
                <a:solidFill>
                  <a:srgbClr val="002060"/>
                </a:solidFill>
                <a:latin typeface="UTM Duepuntozero" panose="02040603050506020204" pitchFamily="18" charset="0"/>
              </a:rPr>
              <a:t>nay nhé!</a:t>
            </a:r>
            <a:endParaRPr lang="en-US" sz="5400" b="1" dirty="0">
              <a:solidFill>
                <a:srgbClr val="002060"/>
              </a:solidFill>
              <a:latin typeface="UTM Duepuntozero" panose="0204060305050602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4398C45-9F4E-B50F-A4BF-F35B9DF33142}"/>
              </a:ext>
            </a:extLst>
          </p:cNvPr>
          <p:cNvSpPr txBox="1"/>
          <p:nvPr/>
        </p:nvSpPr>
        <p:spPr>
          <a:xfrm>
            <a:off x="8883980" y="5942729"/>
            <a:ext cx="1854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Mirei</a:t>
            </a:r>
            <a:r>
              <a:rPr lang="en-US" sz="32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345EE48-2896-47E0-D6C6-3B3B2861270D}"/>
              </a:ext>
            </a:extLst>
          </p:cNvPr>
          <p:cNvSpPr txBox="1"/>
          <p:nvPr/>
        </p:nvSpPr>
        <p:spPr>
          <a:xfrm>
            <a:off x="1789372" y="207256"/>
            <a:ext cx="7797848" cy="163121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000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Luyện</a:t>
            </a:r>
            <a:r>
              <a:rPr lang="en-US" sz="10000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10000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tập</a:t>
            </a:r>
            <a:endParaRPr lang="en-US" sz="10000" dirty="0">
              <a:ln w="19050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effectLst>
                <a:glow rad="762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Hole Hearted" panose="020B0A06020104020203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00022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-2.22222E-6 L -1.04167E-6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2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2" grpId="0"/>
      <p:bldP spid="2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20594A3-733A-21E4-2FD0-58C82A76F19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field of pink and white flowers&#10;&#10;Description automatically generated with medium confidence">
            <a:extLst>
              <a:ext uri="{FF2B5EF4-FFF2-40B4-BE49-F238E27FC236}">
                <a16:creationId xmlns:a16="http://schemas.microsoft.com/office/drawing/2014/main" id="{3B78DDDD-3B9F-A837-5B3C-B537C96434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18" y="5512966"/>
            <a:ext cx="9550400" cy="14062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E852FB-62EA-EA4E-709E-4FA8A5059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3018" y="-147377"/>
            <a:ext cx="6445920" cy="7152754"/>
          </a:xfrm>
          <a:prstGeom prst="rect">
            <a:avLst/>
          </a:prstGeom>
        </p:spPr>
      </p:pic>
      <p:pic>
        <p:nvPicPr>
          <p:cNvPr id="23" name="Picture 22" descr="A picture containing text, mirror, seat&#10;&#10;Description automatically generated">
            <a:extLst>
              <a:ext uri="{FF2B5EF4-FFF2-40B4-BE49-F238E27FC236}">
                <a16:creationId xmlns:a16="http://schemas.microsoft.com/office/drawing/2014/main" id="{2FB4F623-C2C9-617A-35C5-C060B29D52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609" y="322897"/>
            <a:ext cx="8362968" cy="621220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B7EDC85-A519-923B-F328-7FFE857C641D}"/>
              </a:ext>
            </a:extLst>
          </p:cNvPr>
          <p:cNvSpPr txBox="1"/>
          <p:nvPr/>
        </p:nvSpPr>
        <p:spPr>
          <a:xfrm>
            <a:off x="3868617" y="1722435"/>
            <a:ext cx="74728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Trong</a:t>
            </a:r>
            <a:r>
              <a:rPr lang="en-US" sz="48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khu</a:t>
            </a:r>
            <a:r>
              <a:rPr lang="en-US" sz="48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rừng</a:t>
            </a:r>
            <a:r>
              <a:rPr lang="en-US" sz="48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đang</a:t>
            </a:r>
            <a:r>
              <a:rPr lang="en-US" sz="48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có</a:t>
            </a:r>
            <a:r>
              <a:rPr lang="en-US" sz="48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3 con </a:t>
            </a:r>
            <a:r>
              <a:rPr lang="en-US" sz="48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yêu</a:t>
            </a:r>
            <a:r>
              <a:rPr lang="en-US" sz="48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quái</a:t>
            </a:r>
            <a:r>
              <a:rPr lang="en-US" sz="48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. </a:t>
            </a:r>
            <a:r>
              <a:rPr lang="en-US" sz="48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Các</a:t>
            </a:r>
            <a:r>
              <a:rPr lang="en-US" sz="48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bạn</a:t>
            </a:r>
            <a:r>
              <a:rPr lang="en-US" sz="48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giúp</a:t>
            </a:r>
            <a:r>
              <a:rPr lang="en-US" sz="48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tớ</a:t>
            </a:r>
            <a:r>
              <a:rPr lang="en-US" sz="48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giải</a:t>
            </a:r>
            <a:r>
              <a:rPr lang="en-US" sz="48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bài</a:t>
            </a:r>
            <a:r>
              <a:rPr lang="en-US" sz="48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tập</a:t>
            </a:r>
            <a:r>
              <a:rPr lang="en-US" sz="48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sau</a:t>
            </a:r>
            <a:r>
              <a:rPr lang="en-US" sz="48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để</a:t>
            </a:r>
            <a:r>
              <a:rPr lang="en-US" sz="48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tiêu</a:t>
            </a:r>
            <a:r>
              <a:rPr lang="en-US" sz="48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diệt</a:t>
            </a:r>
            <a:r>
              <a:rPr lang="en-US" sz="48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yêu</a:t>
            </a:r>
            <a:r>
              <a:rPr lang="en-US" sz="48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quái</a:t>
            </a:r>
            <a:r>
              <a:rPr lang="en-US" sz="48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nhé</a:t>
            </a:r>
            <a:r>
              <a:rPr lang="en-US" sz="48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971975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20594A3-733A-21E4-2FD0-58C82A76F1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5"/>
          <a:stretch/>
        </p:blipFill>
        <p:spPr>
          <a:xfrm>
            <a:off x="-114300" y="0"/>
            <a:ext cx="12306300" cy="6858000"/>
          </a:xfrm>
          <a:prstGeom prst="rect">
            <a:avLst/>
          </a:prstGeom>
        </p:spPr>
      </p:pic>
      <p:pic>
        <p:nvPicPr>
          <p:cNvPr id="22" name="Picture 21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F4B6C4E-28D5-DA5C-F72A-091DD09D73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05" y="3017904"/>
            <a:ext cx="3488890" cy="2422368"/>
          </a:xfrm>
          <a:prstGeom prst="rect">
            <a:avLst/>
          </a:prstGeom>
        </p:spPr>
      </p:pic>
      <p:pic>
        <p:nvPicPr>
          <p:cNvPr id="3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EBAB616-629B-8BD6-F877-4D4E0D276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858" y="4768955"/>
            <a:ext cx="2645669" cy="1490475"/>
          </a:xfrm>
          <a:prstGeom prst="rect">
            <a:avLst/>
          </a:prstGeom>
        </p:spPr>
      </p:pic>
      <p:pic>
        <p:nvPicPr>
          <p:cNvPr id="7" name="Picture 6" descr="A picture containing vector graphics, spectacles, goggles&#10;&#10;Description automatically generated">
            <a:extLst>
              <a:ext uri="{FF2B5EF4-FFF2-40B4-BE49-F238E27FC236}">
                <a16:creationId xmlns:a16="http://schemas.microsoft.com/office/drawing/2014/main" id="{9C61D416-9C0F-78B2-9D3E-247F4A7543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462" y="81332"/>
            <a:ext cx="4312460" cy="288767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1EF9F119-56D4-C73C-B0BB-F44C33DBAB20}"/>
              </a:ext>
            </a:extLst>
          </p:cNvPr>
          <p:cNvGrpSpPr/>
          <p:nvPr/>
        </p:nvGrpSpPr>
        <p:grpSpPr>
          <a:xfrm>
            <a:off x="-425980" y="6259430"/>
            <a:ext cx="12617980" cy="1617018"/>
            <a:chOff x="-396240" y="5240982"/>
            <a:chExt cx="12617980" cy="1617018"/>
          </a:xfrm>
        </p:grpSpPr>
        <p:pic>
          <p:nvPicPr>
            <p:cNvPr id="9" name="Picture 8" descr="A field of pink and white flowers&#10;&#10;Description automatically generated with medium confidence">
              <a:extLst>
                <a:ext uri="{FF2B5EF4-FFF2-40B4-BE49-F238E27FC236}">
                  <a16:creationId xmlns:a16="http://schemas.microsoft.com/office/drawing/2014/main" id="{3B78DDDD-3B9F-A837-5B3C-B537C96434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96240" y="5451730"/>
              <a:ext cx="9550400" cy="1406270"/>
            </a:xfrm>
            <a:prstGeom prst="rect">
              <a:avLst/>
            </a:prstGeom>
          </p:spPr>
        </p:pic>
        <p:pic>
          <p:nvPicPr>
            <p:cNvPr id="23" name="Picture 22" descr="A field of pink and white flowers&#10;&#10;Description automatically generated with medium confidence">
              <a:extLst>
                <a:ext uri="{FF2B5EF4-FFF2-40B4-BE49-F238E27FC236}">
                  <a16:creationId xmlns:a16="http://schemas.microsoft.com/office/drawing/2014/main" id="{D71D5A5D-1A39-92ED-F75F-B3F83E456A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4984" r="61990" b="-2"/>
            <a:stretch/>
          </p:blipFill>
          <p:spPr>
            <a:xfrm>
              <a:off x="8591632" y="5240982"/>
              <a:ext cx="3630108" cy="1617017"/>
            </a:xfrm>
            <a:prstGeom prst="rect">
              <a:avLst/>
            </a:prstGeom>
          </p:spPr>
        </p:pic>
      </p:grp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B81CFAA7-47A1-30EF-F4ED-0DFC9B016F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486" y="258938"/>
            <a:ext cx="6149874" cy="5517933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054ED44-909B-E8A9-136D-D6278220B08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5874" y="1001169"/>
            <a:ext cx="3870233" cy="55978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5AA5D8-42ED-D136-9085-8B5DB63818D6}"/>
              </a:ext>
            </a:extLst>
          </p:cNvPr>
          <p:cNvSpPr txBox="1"/>
          <p:nvPr/>
        </p:nvSpPr>
        <p:spPr>
          <a:xfrm>
            <a:off x="4456243" y="2215489"/>
            <a:ext cx="6130239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6000" b="1" spc="300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Tiêu</a:t>
            </a:r>
            <a:r>
              <a:rPr lang="en-US" sz="6000" b="1" spc="300" dirty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6000" b="1" spc="300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diệt</a:t>
            </a:r>
            <a:endParaRPr lang="en-US" sz="6000" b="1" spc="300" dirty="0">
              <a:ln w="254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rocante" panose="02000000000000000000" pitchFamily="50" charset="0"/>
            </a:endParaRPr>
          </a:p>
          <a:p>
            <a:pPr algn="ctr"/>
            <a:r>
              <a:rPr lang="en-US" sz="6000" b="1" spc="300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yêu</a:t>
            </a:r>
            <a:r>
              <a:rPr lang="en-US" sz="6000" b="1" spc="300" dirty="0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6000" b="1" spc="300" dirty="0" err="1">
                <a:ln w="25400">
                  <a:solidFill>
                    <a:schemeClr val="bg1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iCiel Crocante" panose="02000000000000000000" pitchFamily="50" charset="0"/>
              </a:rPr>
              <a:t>quái</a:t>
            </a:r>
            <a:endParaRPr lang="en-US" sz="6000" b="1" spc="300" dirty="0">
              <a:ln w="25400">
                <a:solidFill>
                  <a:schemeClr val="bg1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iCiel Crocante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63314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yellow, vector graphics, silhouette&#10;&#10;Description automatically generated">
            <a:extLst>
              <a:ext uri="{FF2B5EF4-FFF2-40B4-BE49-F238E27FC236}">
                <a16:creationId xmlns:a16="http://schemas.microsoft.com/office/drawing/2014/main" id="{7E5B70BE-405C-FC1E-5F9B-2CA622CEAC0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3B10E2E-D03F-1729-92E6-2C3F15E04B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233" y="-88517"/>
            <a:ext cx="8255589" cy="74072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5D64BC-EB90-981E-506C-6992CFE11A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1162"/>
            <a:ext cx="12192000" cy="2526838"/>
          </a:xfrm>
          <a:prstGeom prst="rect">
            <a:avLst/>
          </a:prstGeom>
        </p:spPr>
      </p:pic>
      <p:pic>
        <p:nvPicPr>
          <p:cNvPr id="6" name="Picture 5" descr="A picture containing fireworks, outdoor object&#10;&#10;Description automatically generated">
            <a:extLst>
              <a:ext uri="{FF2B5EF4-FFF2-40B4-BE49-F238E27FC236}">
                <a16:creationId xmlns:a16="http://schemas.microsoft.com/office/drawing/2014/main" id="{9035C38C-AC62-985B-A048-8FFD45F1E5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425202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BAEA2D6-6AA1-FC8E-AEEB-18DCF699E6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61"/>
            <a:ext cx="6598228" cy="2246348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0026BDCB-62E3-16A7-FD05-BDA6694C44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886" y="5072407"/>
            <a:ext cx="6598228" cy="2246348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828BEB64-BC28-5DB2-8D98-7399E14B0F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1552" y="4842030"/>
            <a:ext cx="6598228" cy="2246348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BC603C2B-B63E-E65B-02AD-202A5228C8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569" y="266230"/>
            <a:ext cx="6598228" cy="2246348"/>
          </a:xfrm>
          <a:prstGeom prst="rect">
            <a:avLst/>
          </a:prstGeom>
        </p:spPr>
      </p:pic>
      <p:pic>
        <p:nvPicPr>
          <p:cNvPr id="14" name="Picture 1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80AB36F-3789-FDA5-72D0-C062C70E300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499" y="2220962"/>
            <a:ext cx="5826587" cy="328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81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6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20594A3-733A-21E4-2FD0-58C82A76F1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E852FB-62EA-EA4E-709E-4FA8A5059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3018" y="-147377"/>
            <a:ext cx="6445920" cy="7152754"/>
          </a:xfrm>
          <a:prstGeom prst="rect">
            <a:avLst/>
          </a:prstGeom>
        </p:spPr>
      </p:pic>
      <p:pic>
        <p:nvPicPr>
          <p:cNvPr id="50" name="Picture 4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BF5A97B-8DF6-226D-3C1D-B81AE8CAA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289" y="4054489"/>
            <a:ext cx="3531929" cy="1989762"/>
          </a:xfrm>
          <a:prstGeom prst="rect">
            <a:avLst/>
          </a:prstGeom>
        </p:spPr>
      </p:pic>
      <p:pic>
        <p:nvPicPr>
          <p:cNvPr id="9" name="Picture 8" descr="A field of pink and white flowers&#10;&#10;Description automatically generated with medium confidence">
            <a:extLst>
              <a:ext uri="{FF2B5EF4-FFF2-40B4-BE49-F238E27FC236}">
                <a16:creationId xmlns:a16="http://schemas.microsoft.com/office/drawing/2014/main" id="{3B78DDDD-3B9F-A837-5B3C-B537C96434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98" y="5505747"/>
            <a:ext cx="9550400" cy="140627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A4AABAC-27B3-CC35-A9BA-29C51A468EC5}"/>
              </a:ext>
            </a:extLst>
          </p:cNvPr>
          <p:cNvSpPr>
            <a:spLocks/>
          </p:cNvSpPr>
          <p:nvPr/>
        </p:nvSpPr>
        <p:spPr>
          <a:xfrm>
            <a:off x="336230" y="337406"/>
            <a:ext cx="11519540" cy="6463155"/>
          </a:xfrm>
          <a:custGeom>
            <a:avLst/>
            <a:gdLst>
              <a:gd name="connsiteX0" fmla="*/ 0 w 11519540"/>
              <a:gd name="connsiteY0" fmla="*/ 646962 h 6463155"/>
              <a:gd name="connsiteX1" fmla="*/ 646962 w 11519540"/>
              <a:gd name="connsiteY1" fmla="*/ 0 h 6463155"/>
              <a:gd name="connsiteX2" fmla="*/ 10872578 w 11519540"/>
              <a:gd name="connsiteY2" fmla="*/ 0 h 6463155"/>
              <a:gd name="connsiteX3" fmla="*/ 11519540 w 11519540"/>
              <a:gd name="connsiteY3" fmla="*/ 646962 h 6463155"/>
              <a:gd name="connsiteX4" fmla="*/ 11519540 w 11519540"/>
              <a:gd name="connsiteY4" fmla="*/ 5816193 h 6463155"/>
              <a:gd name="connsiteX5" fmla="*/ 10872578 w 11519540"/>
              <a:gd name="connsiteY5" fmla="*/ 6463155 h 6463155"/>
              <a:gd name="connsiteX6" fmla="*/ 646962 w 11519540"/>
              <a:gd name="connsiteY6" fmla="*/ 6463155 h 6463155"/>
              <a:gd name="connsiteX7" fmla="*/ 0 w 11519540"/>
              <a:gd name="connsiteY7" fmla="*/ 5816193 h 6463155"/>
              <a:gd name="connsiteX8" fmla="*/ 0 w 11519540"/>
              <a:gd name="connsiteY8" fmla="*/ 646962 h 6463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19540" h="6463155" fill="none" extrusionOk="0">
                <a:moveTo>
                  <a:pt x="0" y="646962"/>
                </a:moveTo>
                <a:cubicBezTo>
                  <a:pt x="4523" y="334840"/>
                  <a:pt x="318546" y="-21267"/>
                  <a:pt x="646962" y="0"/>
                </a:cubicBezTo>
                <a:cubicBezTo>
                  <a:pt x="5012597" y="139772"/>
                  <a:pt x="7086659" y="14259"/>
                  <a:pt x="10872578" y="0"/>
                </a:cubicBezTo>
                <a:cubicBezTo>
                  <a:pt x="11176948" y="-8830"/>
                  <a:pt x="11563430" y="253913"/>
                  <a:pt x="11519540" y="646962"/>
                </a:cubicBezTo>
                <a:cubicBezTo>
                  <a:pt x="11479088" y="3106764"/>
                  <a:pt x="11626613" y="4679113"/>
                  <a:pt x="11519540" y="5816193"/>
                </a:cubicBezTo>
                <a:cubicBezTo>
                  <a:pt x="11500057" y="6194195"/>
                  <a:pt x="11246850" y="6462545"/>
                  <a:pt x="10872578" y="6463155"/>
                </a:cubicBezTo>
                <a:cubicBezTo>
                  <a:pt x="8595408" y="6351201"/>
                  <a:pt x="1909842" y="6436922"/>
                  <a:pt x="646962" y="6463155"/>
                </a:cubicBezTo>
                <a:cubicBezTo>
                  <a:pt x="278818" y="6393892"/>
                  <a:pt x="745" y="6208886"/>
                  <a:pt x="0" y="5816193"/>
                </a:cubicBezTo>
                <a:cubicBezTo>
                  <a:pt x="-155877" y="3828538"/>
                  <a:pt x="-40573" y="3004624"/>
                  <a:pt x="0" y="646962"/>
                </a:cubicBezTo>
                <a:close/>
              </a:path>
              <a:path w="11519540" h="6463155" stroke="0" extrusionOk="0">
                <a:moveTo>
                  <a:pt x="0" y="646962"/>
                </a:moveTo>
                <a:cubicBezTo>
                  <a:pt x="-4598" y="241069"/>
                  <a:pt x="308215" y="15409"/>
                  <a:pt x="646962" y="0"/>
                </a:cubicBezTo>
                <a:cubicBezTo>
                  <a:pt x="4721978" y="-123725"/>
                  <a:pt x="6105749" y="31472"/>
                  <a:pt x="10872578" y="0"/>
                </a:cubicBezTo>
                <a:cubicBezTo>
                  <a:pt x="11193363" y="2101"/>
                  <a:pt x="11540527" y="318429"/>
                  <a:pt x="11519540" y="646962"/>
                </a:cubicBezTo>
                <a:cubicBezTo>
                  <a:pt x="11437174" y="2663769"/>
                  <a:pt x="11685713" y="3751979"/>
                  <a:pt x="11519540" y="5816193"/>
                </a:cubicBezTo>
                <a:cubicBezTo>
                  <a:pt x="11485115" y="6231311"/>
                  <a:pt x="11207931" y="6439684"/>
                  <a:pt x="10872578" y="6463155"/>
                </a:cubicBezTo>
                <a:cubicBezTo>
                  <a:pt x="9299341" y="6399886"/>
                  <a:pt x="5662350" y="6325329"/>
                  <a:pt x="646962" y="6463155"/>
                </a:cubicBezTo>
                <a:cubicBezTo>
                  <a:pt x="265769" y="6411639"/>
                  <a:pt x="17923" y="6174983"/>
                  <a:pt x="0" y="5816193"/>
                </a:cubicBezTo>
                <a:cubicBezTo>
                  <a:pt x="-143197" y="4837886"/>
                  <a:pt x="-97552" y="1796102"/>
                  <a:pt x="0" y="646962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prstGeom prst="roundRect">
                    <a:avLst>
                      <a:gd name="adj" fmla="val 1001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1B14040-3E8B-CCF3-149E-C226AE250552}"/>
              </a:ext>
            </a:extLst>
          </p:cNvPr>
          <p:cNvGrpSpPr/>
          <p:nvPr/>
        </p:nvGrpSpPr>
        <p:grpSpPr>
          <a:xfrm>
            <a:off x="733287" y="1862997"/>
            <a:ext cx="9212135" cy="4155725"/>
            <a:chOff x="950305" y="952780"/>
            <a:chExt cx="9873053" cy="4542718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524655E8-9B81-DCEF-6AE9-1165E498D04F}"/>
                </a:ext>
              </a:extLst>
            </p:cNvPr>
            <p:cNvSpPr/>
            <p:nvPr/>
          </p:nvSpPr>
          <p:spPr>
            <a:xfrm>
              <a:off x="950305" y="952780"/>
              <a:ext cx="9873053" cy="4542718"/>
            </a:xfrm>
            <a:prstGeom prst="roundRect">
              <a:avLst/>
            </a:prstGeom>
            <a:solidFill>
              <a:srgbClr val="FCE9F1"/>
            </a:solidFill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F647E20-296E-779F-E212-2104616A8F33}"/>
                </a:ext>
              </a:extLst>
            </p:cNvPr>
            <p:cNvGrpSpPr/>
            <p:nvPr/>
          </p:nvGrpSpPr>
          <p:grpSpPr>
            <a:xfrm>
              <a:off x="1222799" y="3044617"/>
              <a:ext cx="9397834" cy="2183282"/>
              <a:chOff x="859942" y="2842738"/>
              <a:chExt cx="9397834" cy="2183282"/>
            </a:xfrm>
          </p:grpSpPr>
          <p:sp>
            <p:nvSpPr>
              <p:cNvPr id="17" name="Diamond 16">
                <a:extLst>
                  <a:ext uri="{FF2B5EF4-FFF2-40B4-BE49-F238E27FC236}">
                    <a16:creationId xmlns:a16="http://schemas.microsoft.com/office/drawing/2014/main" id="{706302D5-9DC5-F28A-6D56-F6DD496B7ED1}"/>
                  </a:ext>
                </a:extLst>
              </p:cNvPr>
              <p:cNvSpPr/>
              <p:nvPr/>
            </p:nvSpPr>
            <p:spPr>
              <a:xfrm>
                <a:off x="859942" y="2842738"/>
                <a:ext cx="1030514" cy="2183282"/>
              </a:xfrm>
              <a:prstGeom prst="diamond">
                <a:avLst/>
              </a:prstGeom>
              <a:solidFill>
                <a:srgbClr val="1BBED7"/>
              </a:solidFill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Diamond 19">
                <a:extLst>
                  <a:ext uri="{FF2B5EF4-FFF2-40B4-BE49-F238E27FC236}">
                    <a16:creationId xmlns:a16="http://schemas.microsoft.com/office/drawing/2014/main" id="{6537CACC-7A67-B278-F7B4-63D0D6A47835}"/>
                  </a:ext>
                </a:extLst>
              </p:cNvPr>
              <p:cNvSpPr/>
              <p:nvPr/>
            </p:nvSpPr>
            <p:spPr>
              <a:xfrm>
                <a:off x="1866612" y="2842738"/>
                <a:ext cx="1030514" cy="2183282"/>
              </a:xfrm>
              <a:prstGeom prst="diamond">
                <a:avLst/>
              </a:prstGeom>
              <a:solidFill>
                <a:srgbClr val="FAAF18"/>
              </a:solidFill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Diamond 20">
                <a:extLst>
                  <a:ext uri="{FF2B5EF4-FFF2-40B4-BE49-F238E27FC236}">
                    <a16:creationId xmlns:a16="http://schemas.microsoft.com/office/drawing/2014/main" id="{5D84A230-5F6A-1551-837C-A199B1122A3E}"/>
                  </a:ext>
                </a:extLst>
              </p:cNvPr>
              <p:cNvSpPr/>
              <p:nvPr/>
            </p:nvSpPr>
            <p:spPr>
              <a:xfrm>
                <a:off x="2921116" y="2842738"/>
                <a:ext cx="1030514" cy="2183282"/>
              </a:xfrm>
              <a:prstGeom prst="diamond">
                <a:avLst/>
              </a:prstGeom>
              <a:solidFill>
                <a:srgbClr val="95268F"/>
              </a:solidFill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Diamond 24">
                <a:extLst>
                  <a:ext uri="{FF2B5EF4-FFF2-40B4-BE49-F238E27FC236}">
                    <a16:creationId xmlns:a16="http://schemas.microsoft.com/office/drawing/2014/main" id="{5B8D2D21-CD99-E282-9C6F-31E733726BEC}"/>
                  </a:ext>
                </a:extLst>
              </p:cNvPr>
              <p:cNvSpPr/>
              <p:nvPr/>
            </p:nvSpPr>
            <p:spPr>
              <a:xfrm>
                <a:off x="3978732" y="2842738"/>
                <a:ext cx="1030514" cy="2183282"/>
              </a:xfrm>
              <a:prstGeom prst="diamond">
                <a:avLst/>
              </a:prstGeom>
              <a:solidFill>
                <a:srgbClr val="1BBED7"/>
              </a:solidFill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Diamond 25">
                <a:extLst>
                  <a:ext uri="{FF2B5EF4-FFF2-40B4-BE49-F238E27FC236}">
                    <a16:creationId xmlns:a16="http://schemas.microsoft.com/office/drawing/2014/main" id="{EFE88318-8130-4F3C-1085-916FA940B852}"/>
                  </a:ext>
                </a:extLst>
              </p:cNvPr>
              <p:cNvSpPr/>
              <p:nvPr/>
            </p:nvSpPr>
            <p:spPr>
              <a:xfrm>
                <a:off x="5009246" y="2842738"/>
                <a:ext cx="1030514" cy="2183282"/>
              </a:xfrm>
              <a:prstGeom prst="diamond">
                <a:avLst/>
              </a:prstGeom>
              <a:solidFill>
                <a:srgbClr val="FAAF18"/>
              </a:solidFill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Diamond 26">
                <a:extLst>
                  <a:ext uri="{FF2B5EF4-FFF2-40B4-BE49-F238E27FC236}">
                    <a16:creationId xmlns:a16="http://schemas.microsoft.com/office/drawing/2014/main" id="{FEC6C3B7-32AA-F81C-D8B8-D3FC52040DB2}"/>
                  </a:ext>
                </a:extLst>
              </p:cNvPr>
              <p:cNvSpPr/>
              <p:nvPr/>
            </p:nvSpPr>
            <p:spPr>
              <a:xfrm>
                <a:off x="6063750" y="2842738"/>
                <a:ext cx="1030514" cy="2183282"/>
              </a:xfrm>
              <a:prstGeom prst="diamond">
                <a:avLst/>
              </a:prstGeom>
              <a:solidFill>
                <a:srgbClr val="95268F"/>
              </a:solidFill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Diamond 27">
                <a:extLst>
                  <a:ext uri="{FF2B5EF4-FFF2-40B4-BE49-F238E27FC236}">
                    <a16:creationId xmlns:a16="http://schemas.microsoft.com/office/drawing/2014/main" id="{08E4314D-A0CE-FE66-2F63-1834CB389569}"/>
                  </a:ext>
                </a:extLst>
              </p:cNvPr>
              <p:cNvSpPr/>
              <p:nvPr/>
            </p:nvSpPr>
            <p:spPr>
              <a:xfrm>
                <a:off x="7118254" y="2842738"/>
                <a:ext cx="1030514" cy="2183282"/>
              </a:xfrm>
              <a:prstGeom prst="diamond">
                <a:avLst/>
              </a:prstGeom>
              <a:solidFill>
                <a:srgbClr val="1BBED7"/>
              </a:solidFill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Diamond 28">
                <a:extLst>
                  <a:ext uri="{FF2B5EF4-FFF2-40B4-BE49-F238E27FC236}">
                    <a16:creationId xmlns:a16="http://schemas.microsoft.com/office/drawing/2014/main" id="{B4B1B0E6-3A17-1F51-6221-0FDA851A9EC4}"/>
                  </a:ext>
                </a:extLst>
              </p:cNvPr>
              <p:cNvSpPr/>
              <p:nvPr/>
            </p:nvSpPr>
            <p:spPr>
              <a:xfrm>
                <a:off x="8172758" y="2842738"/>
                <a:ext cx="1030514" cy="2183282"/>
              </a:xfrm>
              <a:prstGeom prst="diamond">
                <a:avLst/>
              </a:prstGeom>
              <a:noFill/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A10F466-E47F-154C-AF46-D2F665403158}"/>
                  </a:ext>
                </a:extLst>
              </p:cNvPr>
              <p:cNvSpPr/>
              <p:nvPr/>
            </p:nvSpPr>
            <p:spPr>
              <a:xfrm>
                <a:off x="8360229" y="3730171"/>
                <a:ext cx="622078" cy="44911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200" dirty="0">
                    <a:solidFill>
                      <a:srgbClr val="FF0000"/>
                    </a:solidFill>
                  </a:rPr>
                  <a:t>?</a:t>
                </a:r>
              </a:p>
            </p:txBody>
          </p:sp>
          <p:sp>
            <p:nvSpPr>
              <p:cNvPr id="30" name="Diamond 29">
                <a:extLst>
                  <a:ext uri="{FF2B5EF4-FFF2-40B4-BE49-F238E27FC236}">
                    <a16:creationId xmlns:a16="http://schemas.microsoft.com/office/drawing/2014/main" id="{B3BA4EF1-33A5-A2B4-B4A8-15CA2D618765}"/>
                  </a:ext>
                </a:extLst>
              </p:cNvPr>
              <p:cNvSpPr/>
              <p:nvPr/>
            </p:nvSpPr>
            <p:spPr>
              <a:xfrm>
                <a:off x="9227262" y="2842738"/>
                <a:ext cx="1030514" cy="2183282"/>
              </a:xfrm>
              <a:prstGeom prst="diamond">
                <a:avLst/>
              </a:prstGeom>
              <a:solidFill>
                <a:srgbClr val="95268F"/>
              </a:solidFill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B287AE9A-E63C-E7F6-1527-092A2332F29B}"/>
              </a:ext>
            </a:extLst>
          </p:cNvPr>
          <p:cNvSpPr txBox="1"/>
          <p:nvPr/>
        </p:nvSpPr>
        <p:spPr>
          <a:xfrm>
            <a:off x="1162214" y="2162202"/>
            <a:ext cx="81759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+mj-lt"/>
              </a:rPr>
              <a:t>a. </a:t>
            </a:r>
            <a:r>
              <a:rPr lang="en-US" sz="5400" b="1" dirty="0" err="1">
                <a:solidFill>
                  <a:srgbClr val="002060"/>
                </a:solidFill>
                <a:latin typeface="+mj-lt"/>
              </a:rPr>
              <a:t>Hình</a:t>
            </a:r>
            <a:r>
              <a:rPr lang="en-US" sz="5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+mj-lt"/>
              </a:rPr>
              <a:t>thay</a:t>
            </a:r>
            <a:r>
              <a:rPr lang="en-US" sz="5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+mj-lt"/>
              </a:rPr>
              <a:t>vào</a:t>
            </a:r>
            <a:r>
              <a:rPr lang="en-US" sz="5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6600" b="1" dirty="0">
                <a:solidFill>
                  <a:srgbClr val="FF0000"/>
                </a:solidFill>
                <a:latin typeface="iCiel Crocante" panose="02000000000000000000" pitchFamily="50" charset="0"/>
              </a:rPr>
              <a:t>?</a:t>
            </a:r>
            <a:r>
              <a:rPr lang="en-US" sz="5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+mj-lt"/>
              </a:rPr>
              <a:t>là</a:t>
            </a:r>
            <a:r>
              <a:rPr lang="en-US" sz="5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+mj-lt"/>
              </a:rPr>
              <a:t>màu</a:t>
            </a:r>
            <a:r>
              <a:rPr lang="en-US" sz="5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+mj-lt"/>
              </a:rPr>
              <a:t>gì</a:t>
            </a:r>
            <a:r>
              <a:rPr lang="en-US" sz="5400" b="1" dirty="0">
                <a:solidFill>
                  <a:srgbClr val="002060"/>
                </a:solidFill>
                <a:latin typeface="+mj-lt"/>
              </a:rPr>
              <a:t>?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8E355B8-1CCE-74FA-CCC2-791150517DC1}"/>
              </a:ext>
            </a:extLst>
          </p:cNvPr>
          <p:cNvGrpSpPr/>
          <p:nvPr/>
        </p:nvGrpSpPr>
        <p:grpSpPr>
          <a:xfrm>
            <a:off x="9131603" y="57439"/>
            <a:ext cx="2979096" cy="2952247"/>
            <a:chOff x="1048961" y="-643270"/>
            <a:chExt cx="2979096" cy="2952247"/>
          </a:xfrm>
        </p:grpSpPr>
        <p:pic>
          <p:nvPicPr>
            <p:cNvPr id="47" name="Picture 46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288B8D22-E444-6B2C-26D6-4BC953361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61" y="-643270"/>
              <a:ext cx="2921387" cy="2952247"/>
            </a:xfrm>
            <a:prstGeom prst="rect">
              <a:avLst/>
            </a:prstGeom>
            <a:effectLst>
              <a:outerShdw blurRad="190500" dist="50800" dir="5400000" algn="ctr" rotWithShape="0">
                <a:srgbClr val="000000">
                  <a:alpha val="96000"/>
                </a:srgbClr>
              </a:outerShdw>
            </a:effectLst>
          </p:spPr>
        </p:pic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31160AF8-6594-B575-D764-68726954A95F}"/>
                </a:ext>
              </a:extLst>
            </p:cNvPr>
            <p:cNvGrpSpPr/>
            <p:nvPr/>
          </p:nvGrpSpPr>
          <p:grpSpPr>
            <a:xfrm>
              <a:off x="1075164" y="-88780"/>
              <a:ext cx="2952893" cy="1762501"/>
              <a:chOff x="203563" y="-256434"/>
              <a:chExt cx="2952893" cy="1762501"/>
            </a:xfrm>
          </p:grpSpPr>
          <p:sp>
            <p:nvSpPr>
              <p:cNvPr id="37" name="TextBox 20">
                <a:extLst>
                  <a:ext uri="{FF2B5EF4-FFF2-40B4-BE49-F238E27FC236}">
                    <a16:creationId xmlns:a16="http://schemas.microsoft.com/office/drawing/2014/main" id="{57FA3426-4350-F236-551C-5AB570B0F3D4}"/>
                  </a:ext>
                </a:extLst>
              </p:cNvPr>
              <p:cNvSpPr txBox="1"/>
              <p:nvPr/>
            </p:nvSpPr>
            <p:spPr>
              <a:xfrm>
                <a:off x="203563" y="644293"/>
                <a:ext cx="2952893" cy="86177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2800" b="1" dirty="0" err="1">
                    <a:solidFill>
                      <a:srgbClr val="002060"/>
                    </a:solidFill>
                    <a:latin typeface="UTM Duepuntozero" panose="02040603050506020204" pitchFamily="18" charset="0"/>
                  </a:rPr>
                  <a:t>Thảo</a:t>
                </a:r>
                <a:r>
                  <a:rPr lang="en-US" sz="2800" b="1" dirty="0">
                    <a:solidFill>
                      <a:srgbClr val="002060"/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UTM Duepuntozero" panose="02040603050506020204" pitchFamily="18" charset="0"/>
                  </a:rPr>
                  <a:t>luận</a:t>
                </a:r>
                <a:endParaRPr lang="en-US" sz="2800" b="1" dirty="0">
                  <a:solidFill>
                    <a:srgbClr val="002060"/>
                  </a:solidFill>
                  <a:latin typeface="UTM Duepuntozero" panose="02040603050506020204" pitchFamily="18" charset="0"/>
                </a:endParaRPr>
              </a:p>
              <a:p>
                <a:pPr algn="ctr"/>
                <a:r>
                  <a:rPr lang="en-US" sz="2800" b="1" dirty="0" err="1">
                    <a:solidFill>
                      <a:srgbClr val="002060"/>
                    </a:solidFill>
                    <a:latin typeface="UTM Duepuntozero" panose="02040603050506020204" pitchFamily="18" charset="0"/>
                  </a:rPr>
                  <a:t>nhóm</a:t>
                </a:r>
                <a:r>
                  <a:rPr lang="en-US" sz="2800" b="1" dirty="0">
                    <a:solidFill>
                      <a:srgbClr val="002060"/>
                    </a:solidFill>
                    <a:latin typeface="UTM Duepuntozero" panose="02040603050506020204" pitchFamily="18" charset="0"/>
                  </a:rPr>
                  <a:t> 4</a:t>
                </a:r>
              </a:p>
            </p:txBody>
          </p: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11A9739-AB7D-2AB9-134E-47B47BEEF2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7695" y="-256434"/>
                <a:ext cx="1784628" cy="810858"/>
              </a:xfrm>
              <a:prstGeom prst="rect">
                <a:avLst/>
              </a:prstGeom>
            </p:spPr>
          </p:pic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D939112-E8F1-2F84-E550-4E96797B2242}"/>
              </a:ext>
            </a:extLst>
          </p:cNvPr>
          <p:cNvGrpSpPr/>
          <p:nvPr/>
        </p:nvGrpSpPr>
        <p:grpSpPr>
          <a:xfrm>
            <a:off x="591159" y="427383"/>
            <a:ext cx="1625267" cy="1119133"/>
            <a:chOff x="591159" y="530853"/>
            <a:chExt cx="1362777" cy="1015663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484B519-08D7-5E54-6BE4-24989296A5DC}"/>
                </a:ext>
              </a:extLst>
            </p:cNvPr>
            <p:cNvSpPr/>
            <p:nvPr/>
          </p:nvSpPr>
          <p:spPr>
            <a:xfrm>
              <a:off x="894499" y="672022"/>
              <a:ext cx="783152" cy="78315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99E68E4-642F-69A5-1990-FC4945AFC2C4}"/>
                </a:ext>
              </a:extLst>
            </p:cNvPr>
            <p:cNvSpPr txBox="1"/>
            <p:nvPr/>
          </p:nvSpPr>
          <p:spPr>
            <a:xfrm>
              <a:off x="591159" y="530853"/>
              <a:ext cx="136277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5092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20594A3-733A-21E4-2FD0-58C82A76F1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E852FB-62EA-EA4E-709E-4FA8A5059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3018" y="-147377"/>
            <a:ext cx="6445920" cy="7152754"/>
          </a:xfrm>
          <a:prstGeom prst="rect">
            <a:avLst/>
          </a:prstGeom>
        </p:spPr>
      </p:pic>
      <p:pic>
        <p:nvPicPr>
          <p:cNvPr id="50" name="Picture 4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BF5A97B-8DF6-226D-3C1D-B81AE8CAA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289" y="4054489"/>
            <a:ext cx="3531929" cy="1989762"/>
          </a:xfrm>
          <a:prstGeom prst="rect">
            <a:avLst/>
          </a:prstGeom>
        </p:spPr>
      </p:pic>
      <p:pic>
        <p:nvPicPr>
          <p:cNvPr id="9" name="Picture 8" descr="A field of pink and white flowers&#10;&#10;Description automatically generated with medium confidence">
            <a:extLst>
              <a:ext uri="{FF2B5EF4-FFF2-40B4-BE49-F238E27FC236}">
                <a16:creationId xmlns:a16="http://schemas.microsoft.com/office/drawing/2014/main" id="{3B78DDDD-3B9F-A837-5B3C-B537C96434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98" y="5505747"/>
            <a:ext cx="9550400" cy="1406270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12E72FE3-778D-F2F6-6A0D-52396F3AA597}"/>
              </a:ext>
            </a:extLst>
          </p:cNvPr>
          <p:cNvGrpSpPr/>
          <p:nvPr/>
        </p:nvGrpSpPr>
        <p:grpSpPr>
          <a:xfrm>
            <a:off x="516648" y="133405"/>
            <a:ext cx="11473790" cy="3679587"/>
            <a:chOff x="681289" y="2462094"/>
            <a:chExt cx="10443481" cy="334917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A4AABAC-27B3-CC35-A9BA-29C51A468EC5}"/>
                </a:ext>
              </a:extLst>
            </p:cNvPr>
            <p:cNvSpPr>
              <a:spLocks/>
            </p:cNvSpPr>
            <p:nvPr/>
          </p:nvSpPr>
          <p:spPr>
            <a:xfrm>
              <a:off x="681289" y="2462094"/>
              <a:ext cx="10443481" cy="3349171"/>
            </a:xfrm>
            <a:custGeom>
              <a:avLst/>
              <a:gdLst>
                <a:gd name="connsiteX0" fmla="*/ 0 w 10443481"/>
                <a:gd name="connsiteY0" fmla="*/ 335252 h 3349171"/>
                <a:gd name="connsiteX1" fmla="*/ 335252 w 10443481"/>
                <a:gd name="connsiteY1" fmla="*/ 0 h 3349171"/>
                <a:gd name="connsiteX2" fmla="*/ 10108229 w 10443481"/>
                <a:gd name="connsiteY2" fmla="*/ 0 h 3349171"/>
                <a:gd name="connsiteX3" fmla="*/ 10443481 w 10443481"/>
                <a:gd name="connsiteY3" fmla="*/ 335252 h 3349171"/>
                <a:gd name="connsiteX4" fmla="*/ 10443481 w 10443481"/>
                <a:gd name="connsiteY4" fmla="*/ 3013919 h 3349171"/>
                <a:gd name="connsiteX5" fmla="*/ 10108229 w 10443481"/>
                <a:gd name="connsiteY5" fmla="*/ 3349171 h 3349171"/>
                <a:gd name="connsiteX6" fmla="*/ 335252 w 10443481"/>
                <a:gd name="connsiteY6" fmla="*/ 3349171 h 3349171"/>
                <a:gd name="connsiteX7" fmla="*/ 0 w 10443481"/>
                <a:gd name="connsiteY7" fmla="*/ 3013919 h 3349171"/>
                <a:gd name="connsiteX8" fmla="*/ 0 w 10443481"/>
                <a:gd name="connsiteY8" fmla="*/ 335252 h 3349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43481" h="3349171" fill="none" extrusionOk="0">
                  <a:moveTo>
                    <a:pt x="0" y="335252"/>
                  </a:moveTo>
                  <a:cubicBezTo>
                    <a:pt x="1946" y="169540"/>
                    <a:pt x="174995" y="-18328"/>
                    <a:pt x="335252" y="0"/>
                  </a:cubicBezTo>
                  <a:cubicBezTo>
                    <a:pt x="4622631" y="139772"/>
                    <a:pt x="8474256" y="14259"/>
                    <a:pt x="10108229" y="0"/>
                  </a:cubicBezTo>
                  <a:cubicBezTo>
                    <a:pt x="10265280" y="-4688"/>
                    <a:pt x="10458053" y="138231"/>
                    <a:pt x="10443481" y="335252"/>
                  </a:cubicBezTo>
                  <a:cubicBezTo>
                    <a:pt x="10403029" y="1104659"/>
                    <a:pt x="10550554" y="1989507"/>
                    <a:pt x="10443481" y="3013919"/>
                  </a:cubicBezTo>
                  <a:cubicBezTo>
                    <a:pt x="10431952" y="3211320"/>
                    <a:pt x="10316640" y="3348335"/>
                    <a:pt x="10108229" y="3349171"/>
                  </a:cubicBezTo>
                  <a:cubicBezTo>
                    <a:pt x="6741714" y="3237217"/>
                    <a:pt x="4655760" y="3322938"/>
                    <a:pt x="335252" y="3349171"/>
                  </a:cubicBezTo>
                  <a:cubicBezTo>
                    <a:pt x="146070" y="3323432"/>
                    <a:pt x="139" y="3205680"/>
                    <a:pt x="0" y="3013919"/>
                  </a:cubicBezTo>
                  <a:cubicBezTo>
                    <a:pt x="-155877" y="2231514"/>
                    <a:pt x="-40573" y="927852"/>
                    <a:pt x="0" y="335252"/>
                  </a:cubicBezTo>
                  <a:close/>
                </a:path>
                <a:path w="10443481" h="3349171" stroke="0" extrusionOk="0">
                  <a:moveTo>
                    <a:pt x="0" y="335252"/>
                  </a:moveTo>
                  <a:cubicBezTo>
                    <a:pt x="-380" y="146079"/>
                    <a:pt x="157632" y="6256"/>
                    <a:pt x="335252" y="0"/>
                  </a:cubicBezTo>
                  <a:cubicBezTo>
                    <a:pt x="2199573" y="-123725"/>
                    <a:pt x="7328382" y="31472"/>
                    <a:pt x="10108229" y="0"/>
                  </a:cubicBezTo>
                  <a:cubicBezTo>
                    <a:pt x="10280163" y="761"/>
                    <a:pt x="10462275" y="175864"/>
                    <a:pt x="10443481" y="335252"/>
                  </a:cubicBezTo>
                  <a:cubicBezTo>
                    <a:pt x="10361115" y="1637350"/>
                    <a:pt x="10609654" y="2614164"/>
                    <a:pt x="10443481" y="3013919"/>
                  </a:cubicBezTo>
                  <a:cubicBezTo>
                    <a:pt x="10427249" y="3226334"/>
                    <a:pt x="10273008" y="3327387"/>
                    <a:pt x="10108229" y="3349171"/>
                  </a:cubicBezTo>
                  <a:cubicBezTo>
                    <a:pt x="5742116" y="3285902"/>
                    <a:pt x="3741861" y="3211345"/>
                    <a:pt x="335252" y="3349171"/>
                  </a:cubicBezTo>
                  <a:cubicBezTo>
                    <a:pt x="139567" y="3326460"/>
                    <a:pt x="19034" y="3200649"/>
                    <a:pt x="0" y="3013919"/>
                  </a:cubicBezTo>
                  <a:cubicBezTo>
                    <a:pt x="-143197" y="2563683"/>
                    <a:pt x="-97552" y="1439580"/>
                    <a:pt x="0" y="335252"/>
                  </a:cubicBez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694780287">
                    <a:prstGeom prst="roundRect">
                      <a:avLst>
                        <a:gd name="adj" fmla="val 100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1B14040-3E8B-CCF3-149E-C226AE250552}"/>
                </a:ext>
              </a:extLst>
            </p:cNvPr>
            <p:cNvGrpSpPr/>
            <p:nvPr/>
          </p:nvGrpSpPr>
          <p:grpSpPr>
            <a:xfrm>
              <a:off x="950303" y="2712056"/>
              <a:ext cx="9873053" cy="2783442"/>
              <a:chOff x="950303" y="2712056"/>
              <a:chExt cx="9873053" cy="2783442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524655E8-9B81-DCEF-6AE9-1165E498D04F}"/>
                  </a:ext>
                </a:extLst>
              </p:cNvPr>
              <p:cNvSpPr/>
              <p:nvPr/>
            </p:nvSpPr>
            <p:spPr>
              <a:xfrm>
                <a:off x="950303" y="2712056"/>
                <a:ext cx="9873053" cy="2783442"/>
              </a:xfrm>
              <a:prstGeom prst="roundRect">
                <a:avLst/>
              </a:prstGeom>
              <a:solidFill>
                <a:srgbClr val="FCE9F1"/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8F647E20-296E-779F-E212-2104616A8F33}"/>
                  </a:ext>
                </a:extLst>
              </p:cNvPr>
              <p:cNvGrpSpPr/>
              <p:nvPr/>
            </p:nvGrpSpPr>
            <p:grpSpPr>
              <a:xfrm>
                <a:off x="1222799" y="3044617"/>
                <a:ext cx="9397834" cy="2183282"/>
                <a:chOff x="859942" y="2842738"/>
                <a:chExt cx="9397834" cy="2183282"/>
              </a:xfrm>
            </p:grpSpPr>
            <p:sp>
              <p:nvSpPr>
                <p:cNvPr id="17" name="Diamond 16">
                  <a:extLst>
                    <a:ext uri="{FF2B5EF4-FFF2-40B4-BE49-F238E27FC236}">
                      <a16:creationId xmlns:a16="http://schemas.microsoft.com/office/drawing/2014/main" id="{706302D5-9DC5-F28A-6D56-F6DD496B7ED1}"/>
                    </a:ext>
                  </a:extLst>
                </p:cNvPr>
                <p:cNvSpPr/>
                <p:nvPr/>
              </p:nvSpPr>
              <p:spPr>
                <a:xfrm>
                  <a:off x="859942" y="2842738"/>
                  <a:ext cx="1030514" cy="2183282"/>
                </a:xfrm>
                <a:prstGeom prst="diamond">
                  <a:avLst/>
                </a:prstGeom>
                <a:solidFill>
                  <a:srgbClr val="1BBED7"/>
                </a:solidFill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Diamond 19">
                  <a:extLst>
                    <a:ext uri="{FF2B5EF4-FFF2-40B4-BE49-F238E27FC236}">
                      <a16:creationId xmlns:a16="http://schemas.microsoft.com/office/drawing/2014/main" id="{6537CACC-7A67-B278-F7B4-63D0D6A47835}"/>
                    </a:ext>
                  </a:extLst>
                </p:cNvPr>
                <p:cNvSpPr/>
                <p:nvPr/>
              </p:nvSpPr>
              <p:spPr>
                <a:xfrm>
                  <a:off x="1866612" y="2842738"/>
                  <a:ext cx="1030514" cy="2183282"/>
                </a:xfrm>
                <a:prstGeom prst="diamond">
                  <a:avLst/>
                </a:prstGeom>
                <a:solidFill>
                  <a:srgbClr val="FAAF18"/>
                </a:solidFill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Diamond 20">
                  <a:extLst>
                    <a:ext uri="{FF2B5EF4-FFF2-40B4-BE49-F238E27FC236}">
                      <a16:creationId xmlns:a16="http://schemas.microsoft.com/office/drawing/2014/main" id="{5D84A230-5F6A-1551-837C-A199B1122A3E}"/>
                    </a:ext>
                  </a:extLst>
                </p:cNvPr>
                <p:cNvSpPr/>
                <p:nvPr/>
              </p:nvSpPr>
              <p:spPr>
                <a:xfrm>
                  <a:off x="2921116" y="2842738"/>
                  <a:ext cx="1030514" cy="2183282"/>
                </a:xfrm>
                <a:prstGeom prst="diamond">
                  <a:avLst/>
                </a:prstGeom>
                <a:solidFill>
                  <a:srgbClr val="95268F"/>
                </a:solidFill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Diamond 24">
                  <a:extLst>
                    <a:ext uri="{FF2B5EF4-FFF2-40B4-BE49-F238E27FC236}">
                      <a16:creationId xmlns:a16="http://schemas.microsoft.com/office/drawing/2014/main" id="{5B8D2D21-CD99-E282-9C6F-31E733726BEC}"/>
                    </a:ext>
                  </a:extLst>
                </p:cNvPr>
                <p:cNvSpPr/>
                <p:nvPr/>
              </p:nvSpPr>
              <p:spPr>
                <a:xfrm>
                  <a:off x="3978732" y="2842738"/>
                  <a:ext cx="1030514" cy="2183282"/>
                </a:xfrm>
                <a:prstGeom prst="diamond">
                  <a:avLst/>
                </a:prstGeom>
                <a:solidFill>
                  <a:srgbClr val="1BBED7"/>
                </a:solidFill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Diamond 25">
                  <a:extLst>
                    <a:ext uri="{FF2B5EF4-FFF2-40B4-BE49-F238E27FC236}">
                      <a16:creationId xmlns:a16="http://schemas.microsoft.com/office/drawing/2014/main" id="{EFE88318-8130-4F3C-1085-916FA940B852}"/>
                    </a:ext>
                  </a:extLst>
                </p:cNvPr>
                <p:cNvSpPr/>
                <p:nvPr/>
              </p:nvSpPr>
              <p:spPr>
                <a:xfrm>
                  <a:off x="5009246" y="2842738"/>
                  <a:ext cx="1030514" cy="2183282"/>
                </a:xfrm>
                <a:prstGeom prst="diamond">
                  <a:avLst/>
                </a:prstGeom>
                <a:solidFill>
                  <a:srgbClr val="FAAF18"/>
                </a:solidFill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Diamond 26">
                  <a:extLst>
                    <a:ext uri="{FF2B5EF4-FFF2-40B4-BE49-F238E27FC236}">
                      <a16:creationId xmlns:a16="http://schemas.microsoft.com/office/drawing/2014/main" id="{FEC6C3B7-32AA-F81C-D8B8-D3FC52040DB2}"/>
                    </a:ext>
                  </a:extLst>
                </p:cNvPr>
                <p:cNvSpPr/>
                <p:nvPr/>
              </p:nvSpPr>
              <p:spPr>
                <a:xfrm>
                  <a:off x="6063750" y="2842738"/>
                  <a:ext cx="1030514" cy="2183282"/>
                </a:xfrm>
                <a:prstGeom prst="diamond">
                  <a:avLst/>
                </a:prstGeom>
                <a:solidFill>
                  <a:srgbClr val="95268F"/>
                </a:solidFill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Diamond 27">
                  <a:extLst>
                    <a:ext uri="{FF2B5EF4-FFF2-40B4-BE49-F238E27FC236}">
                      <a16:creationId xmlns:a16="http://schemas.microsoft.com/office/drawing/2014/main" id="{08E4314D-A0CE-FE66-2F63-1834CB389569}"/>
                    </a:ext>
                  </a:extLst>
                </p:cNvPr>
                <p:cNvSpPr/>
                <p:nvPr/>
              </p:nvSpPr>
              <p:spPr>
                <a:xfrm>
                  <a:off x="7118254" y="2842738"/>
                  <a:ext cx="1030514" cy="2183282"/>
                </a:xfrm>
                <a:prstGeom prst="diamond">
                  <a:avLst/>
                </a:prstGeom>
                <a:solidFill>
                  <a:srgbClr val="1BBED7"/>
                </a:solidFill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Diamond 28">
                  <a:extLst>
                    <a:ext uri="{FF2B5EF4-FFF2-40B4-BE49-F238E27FC236}">
                      <a16:creationId xmlns:a16="http://schemas.microsoft.com/office/drawing/2014/main" id="{B4B1B0E6-3A17-1F51-6221-0FDA851A9EC4}"/>
                    </a:ext>
                  </a:extLst>
                </p:cNvPr>
                <p:cNvSpPr/>
                <p:nvPr/>
              </p:nvSpPr>
              <p:spPr>
                <a:xfrm>
                  <a:off x="8172758" y="2842738"/>
                  <a:ext cx="1030514" cy="2183282"/>
                </a:xfrm>
                <a:prstGeom prst="diamond">
                  <a:avLst/>
                </a:prstGeom>
                <a:noFill/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AA10F466-E47F-154C-AF46-D2F665403158}"/>
                    </a:ext>
                  </a:extLst>
                </p:cNvPr>
                <p:cNvSpPr/>
                <p:nvPr/>
              </p:nvSpPr>
              <p:spPr>
                <a:xfrm>
                  <a:off x="8360229" y="3730171"/>
                  <a:ext cx="622078" cy="44911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200" dirty="0">
                      <a:solidFill>
                        <a:srgbClr val="FF0000"/>
                      </a:solidFill>
                    </a:rPr>
                    <a:t>?</a:t>
                  </a:r>
                </a:p>
              </p:txBody>
            </p:sp>
            <p:sp>
              <p:nvSpPr>
                <p:cNvPr id="30" name="Diamond 29">
                  <a:extLst>
                    <a:ext uri="{FF2B5EF4-FFF2-40B4-BE49-F238E27FC236}">
                      <a16:creationId xmlns:a16="http://schemas.microsoft.com/office/drawing/2014/main" id="{B3BA4EF1-33A5-A2B4-B4A8-15CA2D618765}"/>
                    </a:ext>
                  </a:extLst>
                </p:cNvPr>
                <p:cNvSpPr/>
                <p:nvPr/>
              </p:nvSpPr>
              <p:spPr>
                <a:xfrm>
                  <a:off x="9227262" y="2842738"/>
                  <a:ext cx="1030514" cy="2183282"/>
                </a:xfrm>
                <a:prstGeom prst="diamond">
                  <a:avLst/>
                </a:prstGeom>
                <a:solidFill>
                  <a:srgbClr val="95268F"/>
                </a:solidFill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1F7E687-44F5-4DDC-9B96-6B8230F19FF4}"/>
              </a:ext>
            </a:extLst>
          </p:cNvPr>
          <p:cNvGrpSpPr/>
          <p:nvPr/>
        </p:nvGrpSpPr>
        <p:grpSpPr>
          <a:xfrm rot="21277684">
            <a:off x="912169" y="4480543"/>
            <a:ext cx="10459762" cy="2135742"/>
            <a:chOff x="5697253" y="1580972"/>
            <a:chExt cx="19197682" cy="546235"/>
          </a:xfrm>
        </p:grpSpPr>
        <p:sp>
          <p:nvSpPr>
            <p:cNvPr id="40" name="Rounded Rectangular Callout 3">
              <a:extLst>
                <a:ext uri="{FF2B5EF4-FFF2-40B4-BE49-F238E27FC236}">
                  <a16:creationId xmlns:a16="http://schemas.microsoft.com/office/drawing/2014/main" id="{6F2506E6-CA90-D2D9-14CF-39EFF584B6C3}"/>
                </a:ext>
              </a:extLst>
            </p:cNvPr>
            <p:cNvSpPr/>
            <p:nvPr/>
          </p:nvSpPr>
          <p:spPr>
            <a:xfrm rot="368258">
              <a:off x="5697253" y="1628051"/>
              <a:ext cx="19197682" cy="408623"/>
            </a:xfrm>
            <a:prstGeom prst="wedgeRoundRectCallout">
              <a:avLst>
                <a:gd name="adj1" fmla="val -30827"/>
                <a:gd name="adj2" fmla="val -128156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41" name="Rounded Rectangle 1">
              <a:extLst>
                <a:ext uri="{FF2B5EF4-FFF2-40B4-BE49-F238E27FC236}">
                  <a16:creationId xmlns:a16="http://schemas.microsoft.com/office/drawing/2014/main" id="{7F9AC46E-425C-72DC-6BAA-27E1D078F172}"/>
                </a:ext>
              </a:extLst>
            </p:cNvPr>
            <p:cNvSpPr/>
            <p:nvPr/>
          </p:nvSpPr>
          <p:spPr>
            <a:xfrm rot="391599">
              <a:off x="6348886" y="1580972"/>
              <a:ext cx="17380266" cy="546235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Quy</a:t>
              </a:r>
              <a:r>
                <a:rPr lang="en-US" sz="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luật</a:t>
              </a:r>
              <a:r>
                <a:rPr lang="en-US" sz="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của</a:t>
              </a:r>
              <a:r>
                <a:rPr lang="en-US" sz="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dãy</a:t>
              </a:r>
              <a:r>
                <a:rPr lang="en-US" sz="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hình</a:t>
              </a:r>
              <a:r>
                <a:rPr lang="en-US" sz="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được</a:t>
              </a:r>
              <a:r>
                <a:rPr lang="en-US" sz="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lặp</a:t>
              </a:r>
              <a:r>
                <a:rPr lang="en-US" sz="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lại</a:t>
              </a:r>
              <a:r>
                <a:rPr lang="en-US" sz="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:</a:t>
              </a:r>
            </a:p>
            <a:p>
              <a:pPr algn="ctr"/>
              <a:r>
                <a:rPr lang="en-US" sz="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Xanh</a:t>
              </a:r>
              <a:r>
                <a:rPr lang="en-US" sz="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, </a:t>
              </a:r>
              <a:r>
                <a:rPr lang="en-US" sz="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vàng</a:t>
              </a:r>
              <a:r>
                <a:rPr lang="en-US" sz="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, </a:t>
              </a:r>
              <a:r>
                <a:rPr lang="en-US" sz="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tím</a:t>
              </a:r>
              <a:endParaRPr lang="en-US" sz="50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3ECE3B8-D4E4-7CD9-D116-B57A936CE599}"/>
              </a:ext>
            </a:extLst>
          </p:cNvPr>
          <p:cNvSpPr/>
          <p:nvPr/>
        </p:nvSpPr>
        <p:spPr>
          <a:xfrm>
            <a:off x="1111580" y="666036"/>
            <a:ext cx="3426476" cy="2613397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Diamond 43">
            <a:extLst>
              <a:ext uri="{FF2B5EF4-FFF2-40B4-BE49-F238E27FC236}">
                <a16:creationId xmlns:a16="http://schemas.microsoft.com/office/drawing/2014/main" id="{A70EAFA9-A607-FB5D-678E-5C106BC46327}"/>
              </a:ext>
            </a:extLst>
          </p:cNvPr>
          <p:cNvSpPr/>
          <p:nvPr/>
        </p:nvSpPr>
        <p:spPr>
          <a:xfrm>
            <a:off x="9145848" y="773396"/>
            <a:ext cx="1132180" cy="2398676"/>
          </a:xfrm>
          <a:prstGeom prst="diamond">
            <a:avLst/>
          </a:prstGeom>
          <a:solidFill>
            <a:srgbClr val="FAAF18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95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dissolve/>
      </p:transition>
    </mc:Choice>
    <mc:Fallback xmlns="">
      <p:transition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100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100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100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1000" autoRev="1" fill="remove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4" grpId="0" animBg="1"/>
      <p:bldP spid="44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yellow, vector graphics, silhouette&#10;&#10;Description automatically generated">
            <a:extLst>
              <a:ext uri="{FF2B5EF4-FFF2-40B4-BE49-F238E27FC236}">
                <a16:creationId xmlns:a16="http://schemas.microsoft.com/office/drawing/2014/main" id="{7E5B70BE-405C-FC1E-5F9B-2CA622CEAC0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fireworks, outdoor object&#10;&#10;Description automatically generated">
            <a:extLst>
              <a:ext uri="{FF2B5EF4-FFF2-40B4-BE49-F238E27FC236}">
                <a16:creationId xmlns:a16="http://schemas.microsoft.com/office/drawing/2014/main" id="{91C88693-3B57-B700-9143-DAE5E36F88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539"/>
            <a:ext cx="12192000" cy="7425202"/>
          </a:xfrm>
          <a:prstGeom prst="rect">
            <a:avLst/>
          </a:prstGeom>
        </p:spPr>
      </p:pic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A9335371-2088-573A-266D-219E1FC886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555" y="1697823"/>
            <a:ext cx="4256575" cy="3737480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23283308-EFC8-D15B-6637-3DD3D8ADB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922" y="207050"/>
            <a:ext cx="7412650" cy="6650950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E42DA152-B052-7CB3-29EA-D6F9373574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295" y="-69763"/>
            <a:ext cx="3505381" cy="3535171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6388E1DA-DA86-6110-183D-AFBB0A40A0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9" y="4131733"/>
            <a:ext cx="3662057" cy="2726267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EDB4B3EE-8497-9955-4E79-8E62E0D808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72432">
            <a:off x="9354237" y="207050"/>
            <a:ext cx="3505381" cy="3535171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AF94CC30-37BD-DB93-6722-0993AF9830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72432">
            <a:off x="9504931" y="4408546"/>
            <a:ext cx="3662057" cy="2726267"/>
          </a:xfrm>
          <a:prstGeom prst="rect">
            <a:avLst/>
          </a:prstGeom>
        </p:spPr>
      </p:pic>
      <p:pic>
        <p:nvPicPr>
          <p:cNvPr id="19" name="Picture 1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44AE859-378C-C10F-88D3-0B141A712D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174" y="1697822"/>
            <a:ext cx="5826587" cy="328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69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4 0.00093 L 0.35924 0.30371 " pathEditMode="relative" rAng="0" ptsTypes="AA">
                                      <p:cBhvr>
                                        <p:cTn id="14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72" y="15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" presetClass="exit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9" dur="6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xit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2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53" presetClass="exit" presetSubtype="54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4 0.00092 L 0.37851 -0.2713 " pathEditMode="relative" rAng="0" ptsTypes="AA">
                                      <p:cBhvr>
                                        <p:cTn id="35" dur="6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36" y="-1361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53" presetClass="exit" presetSubtype="54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4 0.00093 L -0.31537 0.30857 " pathEditMode="relative" rAng="0" ptsTypes="AA">
                                      <p:cBhvr>
                                        <p:cTn id="47" dur="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52" y="1537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53" presetClass="exit" presetSubtype="54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4 0.00092 L -0.37123 -0.1875 " pathEditMode="relative" rAng="0" ptsTypes="AA">
                                      <p:cBhvr>
                                        <p:cTn id="59" dur="6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51" y="-9421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26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53" presetClass="exit" presetSubtype="54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yellow, vector graphics, silhouette&#10;&#10;Description automatically generated">
            <a:extLst>
              <a:ext uri="{FF2B5EF4-FFF2-40B4-BE49-F238E27FC236}">
                <a16:creationId xmlns:a16="http://schemas.microsoft.com/office/drawing/2014/main" id="{7E5B70BE-405C-FC1E-5F9B-2CA622CEAC0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3B10E2E-D03F-1729-92E6-2C3F15E04B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233" y="-88517"/>
            <a:ext cx="8255589" cy="74072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5D64BC-EB90-981E-506C-6992CFE11A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1162"/>
            <a:ext cx="12192000" cy="2526838"/>
          </a:xfrm>
          <a:prstGeom prst="rect">
            <a:avLst/>
          </a:prstGeom>
        </p:spPr>
      </p:pic>
      <p:pic>
        <p:nvPicPr>
          <p:cNvPr id="6" name="Picture 5" descr="A picture containing fireworks, outdoor object&#10;&#10;Description automatically generated">
            <a:extLst>
              <a:ext uri="{FF2B5EF4-FFF2-40B4-BE49-F238E27FC236}">
                <a16:creationId xmlns:a16="http://schemas.microsoft.com/office/drawing/2014/main" id="{9035C38C-AC62-985B-A048-8FFD45F1E5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425202"/>
          </a:xfrm>
          <a:prstGeom prst="rect">
            <a:avLst/>
          </a:prstGeom>
        </p:spPr>
      </p:pic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1016585-3675-32ED-4AD1-0659948B7D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336" y="2317788"/>
            <a:ext cx="5068676" cy="3519228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BAEA2D6-6AA1-FC8E-AEEB-18DCF699E6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61"/>
            <a:ext cx="6598228" cy="2246348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0026BDCB-62E3-16A7-FD05-BDA6694C44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886" y="5072407"/>
            <a:ext cx="6598228" cy="2246348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828BEB64-BC28-5DB2-8D98-7399E14B0F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1552" y="4842030"/>
            <a:ext cx="6598228" cy="2246348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BC603C2B-B63E-E65B-02AD-202A5228C8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569" y="266230"/>
            <a:ext cx="6598228" cy="224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4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274D250-4676-0A96-53AB-C2FAEE79E05A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4D9CD571-DA9D-D14F-17DE-84AB74D56724}"/>
                </a:ext>
              </a:extLst>
            </p:cNvPr>
            <p:cNvSpPr txBox="1"/>
            <p:nvPr/>
          </p:nvSpPr>
          <p:spPr>
            <a:xfrm>
              <a:off x="4802544" y="3244334"/>
              <a:ext cx="258691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i="0" dirty="0" err="1">
                  <a:effectLst/>
                  <a:latin typeface="Arial" panose="020B0604020202020204" pitchFamily="34" charset="0"/>
                </a:rPr>
                <a:t>Nguyễn</a:t>
              </a:r>
              <a:r>
                <a:rPr lang="en-US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US" sz="1800" i="0" dirty="0" err="1">
                  <a:effectLst/>
                  <a:latin typeface="Arial" panose="020B0604020202020204" pitchFamily="34" charset="0"/>
                </a:rPr>
                <a:t>Thị</a:t>
              </a:r>
              <a:r>
                <a:rPr lang="en-US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US" sz="1800" i="0" dirty="0" err="1">
                  <a:effectLst/>
                  <a:latin typeface="Arial" panose="020B0604020202020204" pitchFamily="34" charset="0"/>
                </a:rPr>
                <a:t>Ái</a:t>
              </a:r>
              <a:r>
                <a:rPr lang="en-US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US" sz="1800" i="0" dirty="0" err="1">
                  <a:effectLst/>
                  <a:latin typeface="Arial" panose="020B0604020202020204" pitchFamily="34" charset="0"/>
                </a:rPr>
                <a:t>Quyên</a:t>
              </a:r>
              <a:endParaRPr lang="en-US" dirty="0"/>
            </a:p>
          </p:txBody>
        </p:sp>
        <p:pic>
          <p:nvPicPr>
            <p:cNvPr id="3" name="Picture 2" descr="Shape, rectangle&#10;&#10;Description automatically generated">
              <a:extLst>
                <a:ext uri="{FF2B5EF4-FFF2-40B4-BE49-F238E27FC236}">
                  <a16:creationId xmlns:a16="http://schemas.microsoft.com/office/drawing/2014/main" id="{D622B318-1E66-E94C-4D3B-4D371A5626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4DE5DEA-5E55-40B2-D547-7070AD5A2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1952" cy="12523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C53BA2-840D-DE0F-9941-FD193269B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29" y="1231305"/>
            <a:ext cx="12243010" cy="4654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E2F35D-73CB-D68A-D154-074FA5941B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1287"/>
            <a:ext cx="12192000" cy="4226700"/>
          </a:xfrm>
          <a:prstGeom prst="rect">
            <a:avLst/>
          </a:prstGeom>
        </p:spPr>
      </p:pic>
      <p:pic>
        <p:nvPicPr>
          <p:cNvPr id="9" name="Picture 8" descr="A close up of a leaf&#10;&#10;Description automatically generated with medium confidence">
            <a:extLst>
              <a:ext uri="{FF2B5EF4-FFF2-40B4-BE49-F238E27FC236}">
                <a16:creationId xmlns:a16="http://schemas.microsoft.com/office/drawing/2014/main" id="{8D49D92F-C4E8-F733-A7DF-FC830140B4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4435"/>
            <a:ext cx="12846047" cy="2803572"/>
          </a:xfrm>
          <a:prstGeom prst="rect">
            <a:avLst/>
          </a:prstGeom>
        </p:spPr>
      </p:pic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71D8F3C6-E979-CA1D-915C-1BCBCFA2B4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99" y="4927528"/>
            <a:ext cx="1018496" cy="1666634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DD8DF14-A677-DB26-A363-C88EC8F28A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94" y="4253948"/>
            <a:ext cx="934477" cy="1516615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E64E670-0F45-8718-D32B-BF782896FF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188" y="5319628"/>
            <a:ext cx="910295" cy="141836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B1BE652A-F1ED-8634-F43D-2C5BACB5E1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997" y="4539412"/>
            <a:ext cx="634779" cy="1036809"/>
          </a:xfrm>
          <a:prstGeom prst="rect">
            <a:avLst/>
          </a:prstGeom>
        </p:spPr>
      </p:pic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D6C9F704-D860-0FE4-0711-75449FBDD2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305" y="5133628"/>
            <a:ext cx="725970" cy="1273870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404566CF-6E78-43D4-51E2-1F081B879D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696" y="3839877"/>
            <a:ext cx="665416" cy="1036810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C142360B-66AC-4A57-E412-A152D36A8B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822" y="5228932"/>
            <a:ext cx="634779" cy="1036809"/>
          </a:xfrm>
          <a:prstGeom prst="rect">
            <a:avLst/>
          </a:prstGeom>
        </p:spPr>
      </p:pic>
      <p:pic>
        <p:nvPicPr>
          <p:cNvPr id="8" name="Picture 7" descr="A picture containing text, clipart, screenshot&#10;&#10;Description automatically generated">
            <a:extLst>
              <a:ext uri="{FF2B5EF4-FFF2-40B4-BE49-F238E27FC236}">
                <a16:creationId xmlns:a16="http://schemas.microsoft.com/office/drawing/2014/main" id="{48D1EF76-0DAF-864F-2A0C-178912EB28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78" y="1381801"/>
            <a:ext cx="10805785" cy="5025697"/>
          </a:xfrm>
          <a:prstGeom prst="rect">
            <a:avLst/>
          </a:prstGeom>
        </p:spPr>
      </p:pic>
      <p:pic>
        <p:nvPicPr>
          <p:cNvPr id="22" name="Picture 21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B0286C4D-1D7A-B5C2-E939-2B3291CF4E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6632" y="2722773"/>
            <a:ext cx="2473034" cy="4310634"/>
          </a:xfrm>
          <a:prstGeom prst="rect">
            <a:avLst/>
          </a:prstGeom>
        </p:spPr>
      </p:pic>
      <p:pic>
        <p:nvPicPr>
          <p:cNvPr id="30" name="Picture 29" descr="Text, logo&#10;&#10;Description automatically generated">
            <a:extLst>
              <a:ext uri="{FF2B5EF4-FFF2-40B4-BE49-F238E27FC236}">
                <a16:creationId xmlns:a16="http://schemas.microsoft.com/office/drawing/2014/main" id="{FAA24F2C-45D4-F196-BB78-0FA76B2A2E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928" y="1602098"/>
            <a:ext cx="5423572" cy="1225518"/>
          </a:xfrm>
          <a:prstGeom prst="rect">
            <a:avLst/>
          </a:prstGeom>
        </p:spPr>
      </p:pic>
      <p:pic>
        <p:nvPicPr>
          <p:cNvPr id="31" name="Picture 30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C3CD548F-BD15-0A4F-3AB4-7DF774E932C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027" y="3507499"/>
            <a:ext cx="6484557" cy="1455209"/>
          </a:xfrm>
          <a:prstGeom prst="rect">
            <a:avLst/>
          </a:prstGeom>
        </p:spPr>
      </p:pic>
      <p:pic>
        <p:nvPicPr>
          <p:cNvPr id="37" name="Picture 36" descr="A picture containing clipart&#10;&#10;Description automatically generated">
            <a:extLst>
              <a:ext uri="{FF2B5EF4-FFF2-40B4-BE49-F238E27FC236}">
                <a16:creationId xmlns:a16="http://schemas.microsoft.com/office/drawing/2014/main" id="{FD87C41E-1BDB-71EC-951B-6A15B6BDD5B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861" y="-1948171"/>
            <a:ext cx="1387819" cy="18385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6A97EC-1872-A65C-18F2-62B28F88BD08}"/>
              </a:ext>
            </a:extLst>
          </p:cNvPr>
          <p:cNvSpPr txBox="1"/>
          <p:nvPr/>
        </p:nvSpPr>
        <p:spPr>
          <a:xfrm>
            <a:off x="4785064" y="175036"/>
            <a:ext cx="2621871" cy="110799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Toán</a:t>
            </a:r>
            <a:endParaRPr lang="en-US" sz="8800" dirty="0">
              <a:ln w="19050">
                <a:solidFill>
                  <a:srgbClr val="C00000"/>
                </a:solidFill>
                <a:prstDash val="solid"/>
              </a:ln>
              <a:solidFill>
                <a:srgbClr val="FF9999"/>
              </a:solidFill>
              <a:effectLst>
                <a:glow rad="762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Hole Hearted" panose="020B0A06020104020203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866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6 0.39028 C -0.00208 0.39583 -0.00208 0.40139 -0.00169 0.40741 L 0.03906 0.4375 L 0.47175 0.42662 C 0.50625 0.47755 0.57878 0.5287 0.61302 0.58009 C 0.63047 0.64259 0.62396 0.7169 0.64193 0.77824 C 0.63047 0.86204 0.65183 1.15972 0.53685 1.0125 C 0.31992 1.03958 -0.00703 1.07431 -0.20052 1.01991 C -0.21653 0.94167 -0.1862 0.70787 -0.20221 0.62963 C -0.19596 0.57662 -0.05273 0.57847 -0.04622 0.525 C -0.02252 0.50718 -0.03932 0.42986 -0.01549 0.41204 " pathEditMode="relative" rAng="0" ptsTypes="AAAAAAAAAAA">
                                      <p:cBhvr>
                                        <p:cTn id="6" dur="7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83" y="3312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20594A3-733A-21E4-2FD0-58C82A76F1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E852FB-62EA-EA4E-709E-4FA8A5059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3018" y="-147377"/>
            <a:ext cx="6445920" cy="7152754"/>
          </a:xfrm>
          <a:prstGeom prst="rect">
            <a:avLst/>
          </a:prstGeom>
        </p:spPr>
      </p:pic>
      <p:pic>
        <p:nvPicPr>
          <p:cNvPr id="50" name="Picture 49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BF5A97B-8DF6-226D-3C1D-B81AE8CAA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7289" y="4054489"/>
            <a:ext cx="3531929" cy="1989762"/>
          </a:xfrm>
          <a:prstGeom prst="rect">
            <a:avLst/>
          </a:prstGeom>
        </p:spPr>
      </p:pic>
      <p:pic>
        <p:nvPicPr>
          <p:cNvPr id="9" name="Picture 8" descr="A field of pink and white flowers&#10;&#10;Description automatically generated with medium confidence">
            <a:extLst>
              <a:ext uri="{FF2B5EF4-FFF2-40B4-BE49-F238E27FC236}">
                <a16:creationId xmlns:a16="http://schemas.microsoft.com/office/drawing/2014/main" id="{3B78DDDD-3B9F-A837-5B3C-B537C96434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98" y="5505747"/>
            <a:ext cx="9550400" cy="140627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A4AABAC-27B3-CC35-A9BA-29C51A468EC5}"/>
              </a:ext>
            </a:extLst>
          </p:cNvPr>
          <p:cNvSpPr>
            <a:spLocks/>
          </p:cNvSpPr>
          <p:nvPr/>
        </p:nvSpPr>
        <p:spPr>
          <a:xfrm>
            <a:off x="336230" y="337406"/>
            <a:ext cx="11519540" cy="6463155"/>
          </a:xfrm>
          <a:custGeom>
            <a:avLst/>
            <a:gdLst>
              <a:gd name="connsiteX0" fmla="*/ 0 w 11519540"/>
              <a:gd name="connsiteY0" fmla="*/ 646962 h 6463155"/>
              <a:gd name="connsiteX1" fmla="*/ 646962 w 11519540"/>
              <a:gd name="connsiteY1" fmla="*/ 0 h 6463155"/>
              <a:gd name="connsiteX2" fmla="*/ 10872578 w 11519540"/>
              <a:gd name="connsiteY2" fmla="*/ 0 h 6463155"/>
              <a:gd name="connsiteX3" fmla="*/ 11519540 w 11519540"/>
              <a:gd name="connsiteY3" fmla="*/ 646962 h 6463155"/>
              <a:gd name="connsiteX4" fmla="*/ 11519540 w 11519540"/>
              <a:gd name="connsiteY4" fmla="*/ 5816193 h 6463155"/>
              <a:gd name="connsiteX5" fmla="*/ 10872578 w 11519540"/>
              <a:gd name="connsiteY5" fmla="*/ 6463155 h 6463155"/>
              <a:gd name="connsiteX6" fmla="*/ 646962 w 11519540"/>
              <a:gd name="connsiteY6" fmla="*/ 6463155 h 6463155"/>
              <a:gd name="connsiteX7" fmla="*/ 0 w 11519540"/>
              <a:gd name="connsiteY7" fmla="*/ 5816193 h 6463155"/>
              <a:gd name="connsiteX8" fmla="*/ 0 w 11519540"/>
              <a:gd name="connsiteY8" fmla="*/ 646962 h 6463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19540" h="6463155" fill="none" extrusionOk="0">
                <a:moveTo>
                  <a:pt x="0" y="646962"/>
                </a:moveTo>
                <a:cubicBezTo>
                  <a:pt x="4523" y="334840"/>
                  <a:pt x="318546" y="-21267"/>
                  <a:pt x="646962" y="0"/>
                </a:cubicBezTo>
                <a:cubicBezTo>
                  <a:pt x="5012597" y="139772"/>
                  <a:pt x="7086659" y="14259"/>
                  <a:pt x="10872578" y="0"/>
                </a:cubicBezTo>
                <a:cubicBezTo>
                  <a:pt x="11176948" y="-8830"/>
                  <a:pt x="11563430" y="253913"/>
                  <a:pt x="11519540" y="646962"/>
                </a:cubicBezTo>
                <a:cubicBezTo>
                  <a:pt x="11479088" y="3106764"/>
                  <a:pt x="11626613" y="4679113"/>
                  <a:pt x="11519540" y="5816193"/>
                </a:cubicBezTo>
                <a:cubicBezTo>
                  <a:pt x="11500057" y="6194195"/>
                  <a:pt x="11246850" y="6462545"/>
                  <a:pt x="10872578" y="6463155"/>
                </a:cubicBezTo>
                <a:cubicBezTo>
                  <a:pt x="8595408" y="6351201"/>
                  <a:pt x="1909842" y="6436922"/>
                  <a:pt x="646962" y="6463155"/>
                </a:cubicBezTo>
                <a:cubicBezTo>
                  <a:pt x="278818" y="6393892"/>
                  <a:pt x="745" y="6208886"/>
                  <a:pt x="0" y="5816193"/>
                </a:cubicBezTo>
                <a:cubicBezTo>
                  <a:pt x="-155877" y="3828538"/>
                  <a:pt x="-40573" y="3004624"/>
                  <a:pt x="0" y="646962"/>
                </a:cubicBezTo>
                <a:close/>
              </a:path>
              <a:path w="11519540" h="6463155" stroke="0" extrusionOk="0">
                <a:moveTo>
                  <a:pt x="0" y="646962"/>
                </a:moveTo>
                <a:cubicBezTo>
                  <a:pt x="-4598" y="241069"/>
                  <a:pt x="308215" y="15409"/>
                  <a:pt x="646962" y="0"/>
                </a:cubicBezTo>
                <a:cubicBezTo>
                  <a:pt x="4721978" y="-123725"/>
                  <a:pt x="6105749" y="31472"/>
                  <a:pt x="10872578" y="0"/>
                </a:cubicBezTo>
                <a:cubicBezTo>
                  <a:pt x="11193363" y="2101"/>
                  <a:pt x="11540527" y="318429"/>
                  <a:pt x="11519540" y="646962"/>
                </a:cubicBezTo>
                <a:cubicBezTo>
                  <a:pt x="11437174" y="2663769"/>
                  <a:pt x="11685713" y="3751979"/>
                  <a:pt x="11519540" y="5816193"/>
                </a:cubicBezTo>
                <a:cubicBezTo>
                  <a:pt x="11485115" y="6231311"/>
                  <a:pt x="11207931" y="6439684"/>
                  <a:pt x="10872578" y="6463155"/>
                </a:cubicBezTo>
                <a:cubicBezTo>
                  <a:pt x="9299341" y="6399886"/>
                  <a:pt x="5662350" y="6325329"/>
                  <a:pt x="646962" y="6463155"/>
                </a:cubicBezTo>
                <a:cubicBezTo>
                  <a:pt x="265769" y="6411639"/>
                  <a:pt x="17923" y="6174983"/>
                  <a:pt x="0" y="5816193"/>
                </a:cubicBezTo>
                <a:cubicBezTo>
                  <a:pt x="-143197" y="4837886"/>
                  <a:pt x="-97552" y="1796102"/>
                  <a:pt x="0" y="646962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prstGeom prst="roundRect">
                    <a:avLst>
                      <a:gd name="adj" fmla="val 1001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8789E65-4F3F-53F2-AFE5-DEC76D01A28B}"/>
              </a:ext>
            </a:extLst>
          </p:cNvPr>
          <p:cNvGrpSpPr/>
          <p:nvPr/>
        </p:nvGrpSpPr>
        <p:grpSpPr>
          <a:xfrm>
            <a:off x="859942" y="2175873"/>
            <a:ext cx="10893305" cy="3708933"/>
            <a:chOff x="554764" y="2691496"/>
            <a:chExt cx="10893305" cy="370893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E244A09-D1DC-6026-D58C-DD14F26E28AB}"/>
                </a:ext>
              </a:extLst>
            </p:cNvPr>
            <p:cNvGrpSpPr/>
            <p:nvPr/>
          </p:nvGrpSpPr>
          <p:grpSpPr>
            <a:xfrm>
              <a:off x="554764" y="2691496"/>
              <a:ext cx="10600689" cy="3708933"/>
              <a:chOff x="554764" y="2691496"/>
              <a:chExt cx="10600689" cy="3708933"/>
            </a:xfrm>
          </p:grpSpPr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DF22A0B0-9CF7-6CD0-F7D8-482C08102600}"/>
                  </a:ext>
                </a:extLst>
              </p:cNvPr>
              <p:cNvSpPr/>
              <p:nvPr/>
            </p:nvSpPr>
            <p:spPr>
              <a:xfrm>
                <a:off x="554764" y="2691496"/>
                <a:ext cx="10600689" cy="3708933"/>
              </a:xfrm>
              <a:prstGeom prst="roundRect">
                <a:avLst/>
              </a:prstGeom>
              <a:solidFill>
                <a:srgbClr val="FCE9F1"/>
              </a:solidFill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DB1E7C80-A4C7-6CCA-9F4B-E83D348E8E7D}"/>
                  </a:ext>
                </a:extLst>
              </p:cNvPr>
              <p:cNvGrpSpPr/>
              <p:nvPr/>
            </p:nvGrpSpPr>
            <p:grpSpPr>
              <a:xfrm>
                <a:off x="1004712" y="4315028"/>
                <a:ext cx="8052577" cy="1611640"/>
                <a:chOff x="1049868" y="4213427"/>
                <a:chExt cx="8052577" cy="1611640"/>
              </a:xfrm>
            </p:grpSpPr>
            <p:sp>
              <p:nvSpPr>
                <p:cNvPr id="35" name="Isosceles Triangle 34">
                  <a:extLst>
                    <a:ext uri="{FF2B5EF4-FFF2-40B4-BE49-F238E27FC236}">
                      <a16:creationId xmlns:a16="http://schemas.microsoft.com/office/drawing/2014/main" id="{9291E07B-72AB-0B65-0B4D-6C7C661924F8}"/>
                    </a:ext>
                  </a:extLst>
                </p:cNvPr>
                <p:cNvSpPr/>
                <p:nvPr/>
              </p:nvSpPr>
              <p:spPr>
                <a:xfrm>
                  <a:off x="1049868" y="4233333"/>
                  <a:ext cx="1146486" cy="1591734"/>
                </a:xfrm>
                <a:prstGeom prst="triangle">
                  <a:avLst>
                    <a:gd name="adj" fmla="val 25385"/>
                  </a:avLst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Parallelogram 38">
                  <a:extLst>
                    <a:ext uri="{FF2B5EF4-FFF2-40B4-BE49-F238E27FC236}">
                      <a16:creationId xmlns:a16="http://schemas.microsoft.com/office/drawing/2014/main" id="{4EDEC830-2D83-0B83-D9EF-70E3749F52AF}"/>
                    </a:ext>
                  </a:extLst>
                </p:cNvPr>
                <p:cNvSpPr/>
                <p:nvPr/>
              </p:nvSpPr>
              <p:spPr>
                <a:xfrm>
                  <a:off x="2399677" y="4213427"/>
                  <a:ext cx="947990" cy="1591734"/>
                </a:xfrm>
                <a:prstGeom prst="parallelogram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Oval 39">
                  <a:extLst>
                    <a:ext uri="{FF2B5EF4-FFF2-40B4-BE49-F238E27FC236}">
                      <a16:creationId xmlns:a16="http://schemas.microsoft.com/office/drawing/2014/main" id="{49EB30EE-B290-0F1A-282F-0236790CA0E2}"/>
                    </a:ext>
                  </a:extLst>
                </p:cNvPr>
                <p:cNvSpPr/>
                <p:nvPr/>
              </p:nvSpPr>
              <p:spPr>
                <a:xfrm>
                  <a:off x="3446139" y="4233333"/>
                  <a:ext cx="1591734" cy="1591734"/>
                </a:xfrm>
                <a:prstGeom prst="ellipse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1" name="Isosceles Triangle 40">
                  <a:extLst>
                    <a:ext uri="{FF2B5EF4-FFF2-40B4-BE49-F238E27FC236}">
                      <a16:creationId xmlns:a16="http://schemas.microsoft.com/office/drawing/2014/main" id="{3172697D-3D66-F99A-E191-C32A698E22FA}"/>
                    </a:ext>
                  </a:extLst>
                </p:cNvPr>
                <p:cNvSpPr/>
                <p:nvPr/>
              </p:nvSpPr>
              <p:spPr>
                <a:xfrm>
                  <a:off x="5114440" y="4233333"/>
                  <a:ext cx="1146486" cy="1591734"/>
                </a:xfrm>
                <a:prstGeom prst="triangle">
                  <a:avLst>
                    <a:gd name="adj" fmla="val 25385"/>
                  </a:avLst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Parallelogram 41">
                  <a:extLst>
                    <a:ext uri="{FF2B5EF4-FFF2-40B4-BE49-F238E27FC236}">
                      <a16:creationId xmlns:a16="http://schemas.microsoft.com/office/drawing/2014/main" id="{1A8CAF89-67EC-105F-01E4-67E7C63C802A}"/>
                    </a:ext>
                  </a:extLst>
                </p:cNvPr>
                <p:cNvSpPr/>
                <p:nvPr/>
              </p:nvSpPr>
              <p:spPr>
                <a:xfrm>
                  <a:off x="6464249" y="4213427"/>
                  <a:ext cx="947990" cy="1591734"/>
                </a:xfrm>
                <a:prstGeom prst="parallelogram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Oval 42">
                  <a:extLst>
                    <a:ext uri="{FF2B5EF4-FFF2-40B4-BE49-F238E27FC236}">
                      <a16:creationId xmlns:a16="http://schemas.microsoft.com/office/drawing/2014/main" id="{FF2B10AB-4610-5F6F-B5F7-E7E90D12EE16}"/>
                    </a:ext>
                  </a:extLst>
                </p:cNvPr>
                <p:cNvSpPr/>
                <p:nvPr/>
              </p:nvSpPr>
              <p:spPr>
                <a:xfrm>
                  <a:off x="7510711" y="4233333"/>
                  <a:ext cx="1591734" cy="1591734"/>
                </a:xfrm>
                <a:prstGeom prst="ellipse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DEF7279-4F88-4F93-9C62-EB4ACF493F45}"/>
                </a:ext>
              </a:extLst>
            </p:cNvPr>
            <p:cNvGrpSpPr/>
            <p:nvPr/>
          </p:nvGrpSpPr>
          <p:grpSpPr>
            <a:xfrm>
              <a:off x="8780474" y="5079335"/>
              <a:ext cx="2667595" cy="426424"/>
              <a:chOff x="8589519" y="4439805"/>
              <a:chExt cx="2667595" cy="426424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C33B8F97-8E27-EC90-1F4E-8CE9AD4EE238}"/>
                  </a:ext>
                </a:extLst>
              </p:cNvPr>
              <p:cNvSpPr/>
              <p:nvPr/>
            </p:nvSpPr>
            <p:spPr>
              <a:xfrm>
                <a:off x="9659298" y="4448074"/>
                <a:ext cx="569083" cy="4108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200" dirty="0">
                    <a:solidFill>
                      <a:srgbClr val="FF0000"/>
                    </a:solidFill>
                  </a:rPr>
                  <a:t>?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A748256E-B95B-7358-0C15-4E4FCE2BCAD4}"/>
                  </a:ext>
                </a:extLst>
              </p:cNvPr>
              <p:cNvGrpSpPr/>
              <p:nvPr/>
            </p:nvGrpSpPr>
            <p:grpSpPr>
              <a:xfrm>
                <a:off x="8589519" y="4439805"/>
                <a:ext cx="2667595" cy="426424"/>
                <a:chOff x="8564425" y="4972771"/>
                <a:chExt cx="2667595" cy="426424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CECDDEDC-C153-CC57-10C0-5786F9A234CB}"/>
                    </a:ext>
                  </a:extLst>
                </p:cNvPr>
                <p:cNvSpPr/>
                <p:nvPr/>
              </p:nvSpPr>
              <p:spPr>
                <a:xfrm>
                  <a:off x="9425283" y="4972771"/>
                  <a:ext cx="1806737" cy="41085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200" dirty="0">
                      <a:solidFill>
                        <a:srgbClr val="FF0000"/>
                      </a:solidFill>
                    </a:rPr>
                    <a:t>...</a:t>
                  </a:r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9F7F116A-468D-730C-05F2-3A1AB1020090}"/>
                    </a:ext>
                  </a:extLst>
                </p:cNvPr>
                <p:cNvSpPr/>
                <p:nvPr/>
              </p:nvSpPr>
              <p:spPr>
                <a:xfrm>
                  <a:off x="8564425" y="4988345"/>
                  <a:ext cx="1806737" cy="41085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200" dirty="0">
                      <a:solidFill>
                        <a:srgbClr val="FF0000"/>
                      </a:solidFill>
                    </a:rPr>
                    <a:t>...</a:t>
                  </a:r>
                </a:p>
              </p:txBody>
            </p:sp>
          </p:grpSp>
        </p:grp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B287AE9A-E63C-E7F6-1527-092A2332F29B}"/>
              </a:ext>
            </a:extLst>
          </p:cNvPr>
          <p:cNvSpPr txBox="1"/>
          <p:nvPr/>
        </p:nvSpPr>
        <p:spPr>
          <a:xfrm>
            <a:off x="1209905" y="2227307"/>
            <a:ext cx="817597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+mj-lt"/>
              </a:rPr>
              <a:t>b. </a:t>
            </a:r>
            <a:r>
              <a:rPr lang="en-US" sz="5400" b="1" dirty="0" err="1">
                <a:solidFill>
                  <a:srgbClr val="002060"/>
                </a:solidFill>
                <a:latin typeface="+mj-lt"/>
              </a:rPr>
              <a:t>Hình</a:t>
            </a:r>
            <a:r>
              <a:rPr lang="en-US" sz="5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+mj-lt"/>
              </a:rPr>
              <a:t>thay</a:t>
            </a:r>
            <a:r>
              <a:rPr lang="en-US" sz="5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+mj-lt"/>
              </a:rPr>
              <a:t>vào</a:t>
            </a:r>
            <a:r>
              <a:rPr lang="en-US" sz="5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6600" b="1" dirty="0">
                <a:solidFill>
                  <a:srgbClr val="FF0000"/>
                </a:solidFill>
                <a:latin typeface="iCiel Crocante" panose="02000000000000000000" pitchFamily="50" charset="0"/>
              </a:rPr>
              <a:t>?</a:t>
            </a:r>
            <a:r>
              <a:rPr lang="en-US" sz="5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+mj-lt"/>
              </a:rPr>
              <a:t>là</a:t>
            </a:r>
            <a:r>
              <a:rPr lang="en-US" sz="5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+mj-lt"/>
              </a:rPr>
              <a:t>màu</a:t>
            </a:r>
            <a:r>
              <a:rPr lang="en-US" sz="5400" b="1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+mj-lt"/>
              </a:rPr>
              <a:t>gì</a:t>
            </a:r>
            <a:r>
              <a:rPr lang="en-US" sz="5400" b="1" dirty="0">
                <a:solidFill>
                  <a:srgbClr val="002060"/>
                </a:solidFill>
                <a:latin typeface="+mj-lt"/>
              </a:rPr>
              <a:t>?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8E355B8-1CCE-74FA-CCC2-791150517DC1}"/>
              </a:ext>
            </a:extLst>
          </p:cNvPr>
          <p:cNvGrpSpPr/>
          <p:nvPr/>
        </p:nvGrpSpPr>
        <p:grpSpPr>
          <a:xfrm>
            <a:off x="9131603" y="57439"/>
            <a:ext cx="2979096" cy="2952247"/>
            <a:chOff x="1048961" y="-643270"/>
            <a:chExt cx="2979096" cy="2952247"/>
          </a:xfrm>
        </p:grpSpPr>
        <p:pic>
          <p:nvPicPr>
            <p:cNvPr id="47" name="Picture 46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288B8D22-E444-6B2C-26D6-4BC953361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61" y="-643270"/>
              <a:ext cx="2921387" cy="2952247"/>
            </a:xfrm>
            <a:prstGeom prst="rect">
              <a:avLst/>
            </a:prstGeom>
            <a:effectLst>
              <a:outerShdw blurRad="190500" dist="50800" dir="5400000" algn="ctr" rotWithShape="0">
                <a:srgbClr val="000000">
                  <a:alpha val="96000"/>
                </a:srgbClr>
              </a:outerShdw>
            </a:effectLst>
          </p:spPr>
        </p:pic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31160AF8-6594-B575-D764-68726954A95F}"/>
                </a:ext>
              </a:extLst>
            </p:cNvPr>
            <p:cNvGrpSpPr/>
            <p:nvPr/>
          </p:nvGrpSpPr>
          <p:grpSpPr>
            <a:xfrm>
              <a:off x="1075164" y="-88780"/>
              <a:ext cx="2952893" cy="1762501"/>
              <a:chOff x="203563" y="-256434"/>
              <a:chExt cx="2952893" cy="1762501"/>
            </a:xfrm>
          </p:grpSpPr>
          <p:sp>
            <p:nvSpPr>
              <p:cNvPr id="37" name="TextBox 20">
                <a:extLst>
                  <a:ext uri="{FF2B5EF4-FFF2-40B4-BE49-F238E27FC236}">
                    <a16:creationId xmlns:a16="http://schemas.microsoft.com/office/drawing/2014/main" id="{57FA3426-4350-F236-551C-5AB570B0F3D4}"/>
                  </a:ext>
                </a:extLst>
              </p:cNvPr>
              <p:cNvSpPr txBox="1"/>
              <p:nvPr/>
            </p:nvSpPr>
            <p:spPr>
              <a:xfrm>
                <a:off x="203563" y="644293"/>
                <a:ext cx="2952893" cy="86177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2800" b="1" dirty="0" err="1">
                    <a:solidFill>
                      <a:srgbClr val="002060"/>
                    </a:solidFill>
                    <a:latin typeface="UTM Duepuntozero" panose="02040603050506020204" pitchFamily="18" charset="0"/>
                  </a:rPr>
                  <a:t>Thảo</a:t>
                </a:r>
                <a:r>
                  <a:rPr lang="en-US" sz="2800" b="1" dirty="0">
                    <a:solidFill>
                      <a:srgbClr val="002060"/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UTM Duepuntozero" panose="02040603050506020204" pitchFamily="18" charset="0"/>
                  </a:rPr>
                  <a:t>luận</a:t>
                </a:r>
                <a:endParaRPr lang="en-US" sz="2800" b="1" dirty="0">
                  <a:solidFill>
                    <a:srgbClr val="002060"/>
                  </a:solidFill>
                  <a:latin typeface="UTM Duepuntozero" panose="02040603050506020204" pitchFamily="18" charset="0"/>
                </a:endParaRPr>
              </a:p>
              <a:p>
                <a:pPr algn="ctr"/>
                <a:r>
                  <a:rPr lang="en-US" sz="2800" b="1" dirty="0" err="1">
                    <a:solidFill>
                      <a:srgbClr val="002060"/>
                    </a:solidFill>
                    <a:latin typeface="UTM Duepuntozero" panose="02040603050506020204" pitchFamily="18" charset="0"/>
                  </a:rPr>
                  <a:t>nhóm</a:t>
                </a:r>
                <a:r>
                  <a:rPr lang="en-US" sz="2800" b="1" dirty="0">
                    <a:solidFill>
                      <a:srgbClr val="002060"/>
                    </a:solidFill>
                    <a:latin typeface="UTM Duepuntozero" panose="02040603050506020204" pitchFamily="18" charset="0"/>
                  </a:rPr>
                  <a:t> 4</a:t>
                </a:r>
              </a:p>
            </p:txBody>
          </p: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11A9739-AB7D-2AB9-134E-47B47BEEF2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87695" y="-256434"/>
                <a:ext cx="1784628" cy="810858"/>
              </a:xfrm>
              <a:prstGeom prst="rect">
                <a:avLst/>
              </a:prstGeom>
            </p:spPr>
          </p:pic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2A01BA1-E2CC-5B99-98E2-B30382CD672A}"/>
              </a:ext>
            </a:extLst>
          </p:cNvPr>
          <p:cNvGrpSpPr/>
          <p:nvPr/>
        </p:nvGrpSpPr>
        <p:grpSpPr>
          <a:xfrm>
            <a:off x="591159" y="427383"/>
            <a:ext cx="1625267" cy="1119133"/>
            <a:chOff x="591159" y="530853"/>
            <a:chExt cx="1362777" cy="1015663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8E83783F-83A7-EC7F-9803-6E879769A5CD}"/>
                </a:ext>
              </a:extLst>
            </p:cNvPr>
            <p:cNvSpPr/>
            <p:nvPr/>
          </p:nvSpPr>
          <p:spPr>
            <a:xfrm>
              <a:off x="894499" y="672022"/>
              <a:ext cx="783152" cy="783152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F4EB314-CD4E-DC52-B8A4-25DD1BDACAC7}"/>
                </a:ext>
              </a:extLst>
            </p:cNvPr>
            <p:cNvSpPr txBox="1"/>
            <p:nvPr/>
          </p:nvSpPr>
          <p:spPr>
            <a:xfrm>
              <a:off x="591159" y="530853"/>
              <a:ext cx="136277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+mj-lt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195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20594A3-733A-21E4-2FD0-58C82A76F1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E852FB-62EA-EA4E-709E-4FA8A5059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3018" y="-147377"/>
            <a:ext cx="6445920" cy="7152754"/>
          </a:xfrm>
          <a:prstGeom prst="rect">
            <a:avLst/>
          </a:prstGeom>
        </p:spPr>
      </p:pic>
      <p:pic>
        <p:nvPicPr>
          <p:cNvPr id="9" name="Picture 8" descr="A field of pink and white flowers&#10;&#10;Description automatically generated with medium confidence">
            <a:extLst>
              <a:ext uri="{FF2B5EF4-FFF2-40B4-BE49-F238E27FC236}">
                <a16:creationId xmlns:a16="http://schemas.microsoft.com/office/drawing/2014/main" id="{3B78DDDD-3B9F-A837-5B3C-B537C9643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98" y="5505747"/>
            <a:ext cx="9550400" cy="140627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D1F7E687-44F5-4DDC-9B96-6B8230F19FF4}"/>
              </a:ext>
            </a:extLst>
          </p:cNvPr>
          <p:cNvGrpSpPr/>
          <p:nvPr/>
        </p:nvGrpSpPr>
        <p:grpSpPr>
          <a:xfrm rot="21277684">
            <a:off x="1355487" y="4205454"/>
            <a:ext cx="10459762" cy="1804750"/>
            <a:chOff x="6583045" y="1521726"/>
            <a:chExt cx="19197682" cy="461581"/>
          </a:xfrm>
        </p:grpSpPr>
        <p:sp>
          <p:nvSpPr>
            <p:cNvPr id="40" name="Rounded Rectangular Callout 3">
              <a:extLst>
                <a:ext uri="{FF2B5EF4-FFF2-40B4-BE49-F238E27FC236}">
                  <a16:creationId xmlns:a16="http://schemas.microsoft.com/office/drawing/2014/main" id="{6F2506E6-CA90-D2D9-14CF-39EFF584B6C3}"/>
                </a:ext>
              </a:extLst>
            </p:cNvPr>
            <p:cNvSpPr/>
            <p:nvPr/>
          </p:nvSpPr>
          <p:spPr>
            <a:xfrm rot="368258">
              <a:off x="6583046" y="1526477"/>
              <a:ext cx="19197682" cy="408623"/>
            </a:xfrm>
            <a:prstGeom prst="wedgeRoundRectCallout">
              <a:avLst>
                <a:gd name="adj1" fmla="val -30117"/>
                <a:gd name="adj2" fmla="val -102368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41" name="Rounded Rectangle 1">
              <a:extLst>
                <a:ext uri="{FF2B5EF4-FFF2-40B4-BE49-F238E27FC236}">
                  <a16:creationId xmlns:a16="http://schemas.microsoft.com/office/drawing/2014/main" id="{7F9AC46E-425C-72DC-6BAA-27E1D078F172}"/>
                </a:ext>
              </a:extLst>
            </p:cNvPr>
            <p:cNvSpPr/>
            <p:nvPr/>
          </p:nvSpPr>
          <p:spPr>
            <a:xfrm rot="391599">
              <a:off x="7234682" y="1521726"/>
              <a:ext cx="17380266" cy="461581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Quy</a:t>
              </a:r>
              <a:r>
                <a:rPr lang="en-US" sz="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luật</a:t>
              </a:r>
              <a:r>
                <a:rPr lang="en-US" sz="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của</a:t>
              </a:r>
              <a:r>
                <a:rPr lang="en-US" sz="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dãy</a:t>
              </a:r>
              <a:r>
                <a:rPr lang="en-US" sz="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hình</a:t>
              </a:r>
              <a:r>
                <a:rPr lang="en-US" sz="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được</a:t>
              </a:r>
              <a:r>
                <a:rPr lang="en-US" sz="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lặp</a:t>
              </a:r>
              <a:r>
                <a:rPr lang="en-US" sz="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lại</a:t>
              </a:r>
              <a:r>
                <a:rPr lang="en-US" sz="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:</a:t>
              </a:r>
            </a:p>
            <a:p>
              <a:pPr algn="ctr"/>
              <a:r>
                <a:rPr lang="en-US" sz="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Tam </a:t>
              </a:r>
              <a:r>
                <a:rPr lang="en-US" sz="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giác</a:t>
              </a:r>
              <a:r>
                <a:rPr lang="en-US" sz="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, </a:t>
              </a:r>
              <a:r>
                <a:rPr lang="en-US" sz="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tứ</a:t>
              </a:r>
              <a:r>
                <a:rPr lang="en-US" sz="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giác</a:t>
              </a:r>
              <a:r>
                <a:rPr lang="en-US" sz="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, </a:t>
              </a:r>
              <a:r>
                <a:rPr lang="en-US" sz="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hình</a:t>
              </a:r>
              <a:r>
                <a:rPr lang="en-US" sz="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tròn</a:t>
              </a:r>
              <a:endParaRPr lang="en-US" sz="50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2059A29-EAE8-110D-ABA8-1C2ED1D1F515}"/>
              </a:ext>
            </a:extLst>
          </p:cNvPr>
          <p:cNvGrpSpPr/>
          <p:nvPr/>
        </p:nvGrpSpPr>
        <p:grpSpPr>
          <a:xfrm>
            <a:off x="404378" y="329919"/>
            <a:ext cx="11139403" cy="3063855"/>
            <a:chOff x="308666" y="3625442"/>
            <a:chExt cx="11139403" cy="3063855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35138200-8463-687F-8F9B-18362BB21DE1}"/>
                </a:ext>
              </a:extLst>
            </p:cNvPr>
            <p:cNvGrpSpPr/>
            <p:nvPr/>
          </p:nvGrpSpPr>
          <p:grpSpPr>
            <a:xfrm>
              <a:off x="308666" y="3625442"/>
              <a:ext cx="11067115" cy="3063855"/>
              <a:chOff x="308666" y="3625442"/>
              <a:chExt cx="11067115" cy="3063855"/>
            </a:xfrm>
          </p:grpSpPr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63D0F258-D675-9B83-F6D8-7D04C04925DF}"/>
                  </a:ext>
                </a:extLst>
              </p:cNvPr>
              <p:cNvGrpSpPr/>
              <p:nvPr/>
            </p:nvGrpSpPr>
            <p:grpSpPr>
              <a:xfrm>
                <a:off x="308666" y="3625442"/>
                <a:ext cx="11067115" cy="3063855"/>
                <a:chOff x="681289" y="2462094"/>
                <a:chExt cx="12097723" cy="3349171"/>
              </a:xfrm>
            </p:grpSpPr>
            <p:sp>
              <p:nvSpPr>
                <p:cNvPr id="64" name="Rectangle: Rounded Corners 63">
                  <a:extLst>
                    <a:ext uri="{FF2B5EF4-FFF2-40B4-BE49-F238E27FC236}">
                      <a16:creationId xmlns:a16="http://schemas.microsoft.com/office/drawing/2014/main" id="{F4C67E98-C302-507A-B870-9536E10172E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681289" y="2462094"/>
                  <a:ext cx="12097723" cy="3349171"/>
                </a:xfrm>
                <a:custGeom>
                  <a:avLst/>
                  <a:gdLst>
                    <a:gd name="connsiteX0" fmla="*/ 0 w 12097723"/>
                    <a:gd name="connsiteY0" fmla="*/ 335252 h 3349171"/>
                    <a:gd name="connsiteX1" fmla="*/ 335252 w 12097723"/>
                    <a:gd name="connsiteY1" fmla="*/ 0 h 3349171"/>
                    <a:gd name="connsiteX2" fmla="*/ 11762471 w 12097723"/>
                    <a:gd name="connsiteY2" fmla="*/ 0 h 3349171"/>
                    <a:gd name="connsiteX3" fmla="*/ 12097723 w 12097723"/>
                    <a:gd name="connsiteY3" fmla="*/ 335252 h 3349171"/>
                    <a:gd name="connsiteX4" fmla="*/ 12097723 w 12097723"/>
                    <a:gd name="connsiteY4" fmla="*/ 3013919 h 3349171"/>
                    <a:gd name="connsiteX5" fmla="*/ 11762471 w 12097723"/>
                    <a:gd name="connsiteY5" fmla="*/ 3349171 h 3349171"/>
                    <a:gd name="connsiteX6" fmla="*/ 335252 w 12097723"/>
                    <a:gd name="connsiteY6" fmla="*/ 3349171 h 3349171"/>
                    <a:gd name="connsiteX7" fmla="*/ 0 w 12097723"/>
                    <a:gd name="connsiteY7" fmla="*/ 3013919 h 3349171"/>
                    <a:gd name="connsiteX8" fmla="*/ 0 w 12097723"/>
                    <a:gd name="connsiteY8" fmla="*/ 335252 h 3349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097723" h="3349171" fill="none" extrusionOk="0">
                      <a:moveTo>
                        <a:pt x="0" y="335252"/>
                      </a:moveTo>
                      <a:cubicBezTo>
                        <a:pt x="1946" y="169540"/>
                        <a:pt x="174995" y="-18328"/>
                        <a:pt x="335252" y="0"/>
                      </a:cubicBezTo>
                      <a:cubicBezTo>
                        <a:pt x="2437031" y="139772"/>
                        <a:pt x="6462440" y="14259"/>
                        <a:pt x="11762471" y="0"/>
                      </a:cubicBezTo>
                      <a:cubicBezTo>
                        <a:pt x="11919522" y="-4688"/>
                        <a:pt x="12112295" y="138231"/>
                        <a:pt x="12097723" y="335252"/>
                      </a:cubicBezTo>
                      <a:cubicBezTo>
                        <a:pt x="12057271" y="1104659"/>
                        <a:pt x="12204796" y="1989507"/>
                        <a:pt x="12097723" y="3013919"/>
                      </a:cubicBezTo>
                      <a:cubicBezTo>
                        <a:pt x="12086194" y="3211320"/>
                        <a:pt x="11970882" y="3348335"/>
                        <a:pt x="11762471" y="3349171"/>
                      </a:cubicBezTo>
                      <a:cubicBezTo>
                        <a:pt x="8313172" y="3237217"/>
                        <a:pt x="2131773" y="3322938"/>
                        <a:pt x="335252" y="3349171"/>
                      </a:cubicBezTo>
                      <a:cubicBezTo>
                        <a:pt x="146070" y="3323432"/>
                        <a:pt x="139" y="3205680"/>
                        <a:pt x="0" y="3013919"/>
                      </a:cubicBezTo>
                      <a:cubicBezTo>
                        <a:pt x="-155877" y="2231514"/>
                        <a:pt x="-40573" y="927852"/>
                        <a:pt x="0" y="335252"/>
                      </a:cubicBezTo>
                      <a:close/>
                    </a:path>
                    <a:path w="12097723" h="3349171" stroke="0" extrusionOk="0">
                      <a:moveTo>
                        <a:pt x="0" y="335252"/>
                      </a:moveTo>
                      <a:cubicBezTo>
                        <a:pt x="-380" y="146079"/>
                        <a:pt x="157632" y="6256"/>
                        <a:pt x="335252" y="0"/>
                      </a:cubicBezTo>
                      <a:cubicBezTo>
                        <a:pt x="4337619" y="-123725"/>
                        <a:pt x="7274110" y="31472"/>
                        <a:pt x="11762471" y="0"/>
                      </a:cubicBezTo>
                      <a:cubicBezTo>
                        <a:pt x="11934405" y="761"/>
                        <a:pt x="12116517" y="175864"/>
                        <a:pt x="12097723" y="335252"/>
                      </a:cubicBezTo>
                      <a:cubicBezTo>
                        <a:pt x="12015357" y="1637350"/>
                        <a:pt x="12263896" y="2614164"/>
                        <a:pt x="12097723" y="3013919"/>
                      </a:cubicBezTo>
                      <a:cubicBezTo>
                        <a:pt x="12081491" y="3226334"/>
                        <a:pt x="11927250" y="3327387"/>
                        <a:pt x="11762471" y="3349171"/>
                      </a:cubicBezTo>
                      <a:cubicBezTo>
                        <a:pt x="10204317" y="3285902"/>
                        <a:pt x="5422828" y="3211345"/>
                        <a:pt x="335252" y="3349171"/>
                      </a:cubicBezTo>
                      <a:cubicBezTo>
                        <a:pt x="139567" y="3326460"/>
                        <a:pt x="19034" y="3200649"/>
                        <a:pt x="0" y="3013919"/>
                      </a:cubicBezTo>
                      <a:cubicBezTo>
                        <a:pt x="-143197" y="2563683"/>
                        <a:pt x="-97552" y="1439580"/>
                        <a:pt x="0" y="335252"/>
                      </a:cubicBezTo>
                      <a:close/>
                    </a:path>
                  </a:pathLst>
                </a:custGeom>
                <a:solidFill>
                  <a:schemeClr val="bg1">
                    <a:alpha val="67000"/>
                  </a:schemeClr>
                </a:solidFill>
                <a:ln w="38100">
                  <a:solidFill>
                    <a:srgbClr val="002060"/>
                  </a:solidFill>
                  <a:extLst>
                    <a:ext uri="{C807C97D-BFC1-408E-A445-0C87EB9F89A2}">
                      <ask:lineSketchStyleProps xmlns:ask="http://schemas.microsoft.com/office/drawing/2018/sketchyshapes" sd="3694780287">
                        <a:prstGeom prst="roundRect">
                          <a:avLst>
                            <a:gd name="adj" fmla="val 10010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dirty="0"/>
                </a:p>
              </p:txBody>
            </p:sp>
            <p:sp>
              <p:nvSpPr>
                <p:cNvPr id="65" name="Rectangle: Rounded Corners 64">
                  <a:extLst>
                    <a:ext uri="{FF2B5EF4-FFF2-40B4-BE49-F238E27FC236}">
                      <a16:creationId xmlns:a16="http://schemas.microsoft.com/office/drawing/2014/main" id="{96801FB3-3C55-A1AE-B6FE-BB3FBCE63B3A}"/>
                    </a:ext>
                  </a:extLst>
                </p:cNvPr>
                <p:cNvSpPr/>
                <p:nvPr/>
              </p:nvSpPr>
              <p:spPr>
                <a:xfrm>
                  <a:off x="950304" y="2712056"/>
                  <a:ext cx="11587862" cy="2783441"/>
                </a:xfrm>
                <a:prstGeom prst="roundRect">
                  <a:avLst/>
                </a:prstGeom>
                <a:solidFill>
                  <a:srgbClr val="FCE9F1"/>
                </a:solidFill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5D508A5F-5CE2-669D-9F71-50CF72ED229C}"/>
                  </a:ext>
                </a:extLst>
              </p:cNvPr>
              <p:cNvGrpSpPr/>
              <p:nvPr/>
            </p:nvGrpSpPr>
            <p:grpSpPr>
              <a:xfrm>
                <a:off x="676374" y="4315028"/>
                <a:ext cx="8380915" cy="1611640"/>
                <a:chOff x="721530" y="4213427"/>
                <a:chExt cx="8380915" cy="1611640"/>
              </a:xfrm>
            </p:grpSpPr>
            <p:sp>
              <p:nvSpPr>
                <p:cNvPr id="58" name="Isosceles Triangle 57">
                  <a:extLst>
                    <a:ext uri="{FF2B5EF4-FFF2-40B4-BE49-F238E27FC236}">
                      <a16:creationId xmlns:a16="http://schemas.microsoft.com/office/drawing/2014/main" id="{12B7A87C-9719-D870-C7BE-199A1D157437}"/>
                    </a:ext>
                  </a:extLst>
                </p:cNvPr>
                <p:cNvSpPr/>
                <p:nvPr/>
              </p:nvSpPr>
              <p:spPr>
                <a:xfrm>
                  <a:off x="721530" y="4233333"/>
                  <a:ext cx="1474824" cy="1591734"/>
                </a:xfrm>
                <a:prstGeom prst="triangle">
                  <a:avLst>
                    <a:gd name="adj" fmla="val 25385"/>
                  </a:avLst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Parallelogram 58">
                  <a:extLst>
                    <a:ext uri="{FF2B5EF4-FFF2-40B4-BE49-F238E27FC236}">
                      <a16:creationId xmlns:a16="http://schemas.microsoft.com/office/drawing/2014/main" id="{C744F813-5C21-03B8-7A83-D1127891A5D8}"/>
                    </a:ext>
                  </a:extLst>
                </p:cNvPr>
                <p:cNvSpPr/>
                <p:nvPr/>
              </p:nvSpPr>
              <p:spPr>
                <a:xfrm>
                  <a:off x="2399677" y="4213427"/>
                  <a:ext cx="947990" cy="1591734"/>
                </a:xfrm>
                <a:prstGeom prst="parallelogram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Oval 59">
                  <a:extLst>
                    <a:ext uri="{FF2B5EF4-FFF2-40B4-BE49-F238E27FC236}">
                      <a16:creationId xmlns:a16="http://schemas.microsoft.com/office/drawing/2014/main" id="{E76B05A6-E48F-BB7F-9157-209587E048A9}"/>
                    </a:ext>
                  </a:extLst>
                </p:cNvPr>
                <p:cNvSpPr/>
                <p:nvPr/>
              </p:nvSpPr>
              <p:spPr>
                <a:xfrm>
                  <a:off x="3446139" y="4233333"/>
                  <a:ext cx="1591734" cy="1591734"/>
                </a:xfrm>
                <a:prstGeom prst="ellipse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Isosceles Triangle 60">
                  <a:extLst>
                    <a:ext uri="{FF2B5EF4-FFF2-40B4-BE49-F238E27FC236}">
                      <a16:creationId xmlns:a16="http://schemas.microsoft.com/office/drawing/2014/main" id="{1CB808D0-E67F-37ED-9E9A-B6DB0F7C45E9}"/>
                    </a:ext>
                  </a:extLst>
                </p:cNvPr>
                <p:cNvSpPr/>
                <p:nvPr/>
              </p:nvSpPr>
              <p:spPr>
                <a:xfrm>
                  <a:off x="5114440" y="4233333"/>
                  <a:ext cx="1146486" cy="1591734"/>
                </a:xfrm>
                <a:prstGeom prst="triangle">
                  <a:avLst>
                    <a:gd name="adj" fmla="val 25385"/>
                  </a:avLst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Parallelogram 61">
                  <a:extLst>
                    <a:ext uri="{FF2B5EF4-FFF2-40B4-BE49-F238E27FC236}">
                      <a16:creationId xmlns:a16="http://schemas.microsoft.com/office/drawing/2014/main" id="{65E50CA7-0747-D108-0216-41B98DBF9ACA}"/>
                    </a:ext>
                  </a:extLst>
                </p:cNvPr>
                <p:cNvSpPr/>
                <p:nvPr/>
              </p:nvSpPr>
              <p:spPr>
                <a:xfrm>
                  <a:off x="6464249" y="4213427"/>
                  <a:ext cx="947990" cy="1591734"/>
                </a:xfrm>
                <a:prstGeom prst="parallelogram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Oval 62">
                  <a:extLst>
                    <a:ext uri="{FF2B5EF4-FFF2-40B4-BE49-F238E27FC236}">
                      <a16:creationId xmlns:a16="http://schemas.microsoft.com/office/drawing/2014/main" id="{9E4C5189-3F5F-3B92-792F-99CD03394106}"/>
                    </a:ext>
                  </a:extLst>
                </p:cNvPr>
                <p:cNvSpPr/>
                <p:nvPr/>
              </p:nvSpPr>
              <p:spPr>
                <a:xfrm>
                  <a:off x="7510711" y="4233333"/>
                  <a:ext cx="1591734" cy="1591734"/>
                </a:xfrm>
                <a:prstGeom prst="ellipse">
                  <a:avLst/>
                </a:prstGeom>
                <a:solidFill>
                  <a:schemeClr val="accent6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101FDC2-E069-7D21-DEDE-E9E8B518CB8A}"/>
                </a:ext>
              </a:extLst>
            </p:cNvPr>
            <p:cNvGrpSpPr/>
            <p:nvPr/>
          </p:nvGrpSpPr>
          <p:grpSpPr>
            <a:xfrm>
              <a:off x="8780474" y="5079335"/>
              <a:ext cx="2667595" cy="426424"/>
              <a:chOff x="8589519" y="4439805"/>
              <a:chExt cx="2667595" cy="426424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19C4E13D-48F9-2CE7-CE5D-1C3DAF04E847}"/>
                  </a:ext>
                </a:extLst>
              </p:cNvPr>
              <p:cNvSpPr/>
              <p:nvPr/>
            </p:nvSpPr>
            <p:spPr>
              <a:xfrm>
                <a:off x="9659298" y="4448074"/>
                <a:ext cx="569083" cy="4108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7200" dirty="0">
                    <a:solidFill>
                      <a:srgbClr val="FF0000"/>
                    </a:solidFill>
                  </a:rPr>
                  <a:t>?</a:t>
                </a:r>
              </a:p>
            </p:txBody>
          </p: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83E14968-689C-955E-C587-677449212F43}"/>
                  </a:ext>
                </a:extLst>
              </p:cNvPr>
              <p:cNvGrpSpPr/>
              <p:nvPr/>
            </p:nvGrpSpPr>
            <p:grpSpPr>
              <a:xfrm>
                <a:off x="8589519" y="4439805"/>
                <a:ext cx="2667595" cy="426424"/>
                <a:chOff x="8564425" y="4972771"/>
                <a:chExt cx="2667595" cy="426424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6ED43995-02A4-06C0-B3BB-6BD38BBC62E9}"/>
                    </a:ext>
                  </a:extLst>
                </p:cNvPr>
                <p:cNvSpPr/>
                <p:nvPr/>
              </p:nvSpPr>
              <p:spPr>
                <a:xfrm>
                  <a:off x="9425283" y="4972771"/>
                  <a:ext cx="1806737" cy="41085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200" dirty="0">
                      <a:solidFill>
                        <a:srgbClr val="FF0000"/>
                      </a:solidFill>
                    </a:rPr>
                    <a:t>...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E6905F44-7BA4-64FF-C8D3-7489376D956C}"/>
                    </a:ext>
                  </a:extLst>
                </p:cNvPr>
                <p:cNvSpPr/>
                <p:nvPr/>
              </p:nvSpPr>
              <p:spPr>
                <a:xfrm>
                  <a:off x="8564425" y="4988345"/>
                  <a:ext cx="1806737" cy="41085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7200" dirty="0">
                      <a:solidFill>
                        <a:srgbClr val="FF0000"/>
                      </a:solidFill>
                    </a:rPr>
                    <a:t>...</a:t>
                  </a:r>
                </a:p>
              </p:txBody>
            </p:sp>
          </p:grpSp>
        </p:grpSp>
      </p:grpSp>
      <p:sp>
        <p:nvSpPr>
          <p:cNvPr id="68" name="Isosceles Triangle 67">
            <a:extLst>
              <a:ext uri="{FF2B5EF4-FFF2-40B4-BE49-F238E27FC236}">
                <a16:creationId xmlns:a16="http://schemas.microsoft.com/office/drawing/2014/main" id="{C9139969-7655-00D5-CE10-2A9A12057B4B}"/>
              </a:ext>
            </a:extLst>
          </p:cNvPr>
          <p:cNvSpPr/>
          <p:nvPr/>
        </p:nvSpPr>
        <p:spPr>
          <a:xfrm>
            <a:off x="9662557" y="1072482"/>
            <a:ext cx="1474824" cy="1591734"/>
          </a:xfrm>
          <a:prstGeom prst="triangle">
            <a:avLst>
              <a:gd name="adj" fmla="val 25385"/>
            </a:avLst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6D93BFAF-0D95-D9D1-9681-9898D102F0CC}"/>
              </a:ext>
            </a:extLst>
          </p:cNvPr>
          <p:cNvSpPr/>
          <p:nvPr/>
        </p:nvSpPr>
        <p:spPr>
          <a:xfrm>
            <a:off x="648219" y="666036"/>
            <a:ext cx="4602207" cy="2613397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1" name="Picture 70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FA36AAC-5401-8327-FFCF-9D5D2495CD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0233" y="4497690"/>
            <a:ext cx="3717906" cy="2581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27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10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" dur="10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" dur="10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1000" autoRev="1" fill="remove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8" grpId="1" animBg="1"/>
      <p:bldP spid="70" grpId="0" animBg="1"/>
      <p:bldP spid="70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yellow, vector graphics, silhouette&#10;&#10;Description automatically generated">
            <a:extLst>
              <a:ext uri="{FF2B5EF4-FFF2-40B4-BE49-F238E27FC236}">
                <a16:creationId xmlns:a16="http://schemas.microsoft.com/office/drawing/2014/main" id="{7E5B70BE-405C-FC1E-5F9B-2CA622CEAC0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fireworks, outdoor object&#10;&#10;Description automatically generated">
            <a:extLst>
              <a:ext uri="{FF2B5EF4-FFF2-40B4-BE49-F238E27FC236}">
                <a16:creationId xmlns:a16="http://schemas.microsoft.com/office/drawing/2014/main" id="{91C88693-3B57-B700-9143-DAE5E36F88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539"/>
            <a:ext cx="12192000" cy="7425202"/>
          </a:xfrm>
          <a:prstGeom prst="rect">
            <a:avLst/>
          </a:prstGeom>
        </p:spPr>
      </p:pic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A9335371-2088-573A-266D-219E1FC886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555" y="1697823"/>
            <a:ext cx="4256575" cy="3737480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23283308-EFC8-D15B-6637-3DD3D8ADB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922" y="207050"/>
            <a:ext cx="7412650" cy="6650950"/>
          </a:xfrm>
          <a:prstGeom prst="rect">
            <a:avLst/>
          </a:prstGeom>
        </p:spPr>
      </p:pic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B7E020D9-BB3C-9A02-BA35-05A54F5DC0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251" y="1842510"/>
            <a:ext cx="5068676" cy="3519228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E42DA152-B052-7CB3-29EA-D6F9373574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295" y="-69763"/>
            <a:ext cx="3505381" cy="3535171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6388E1DA-DA86-6110-183D-AFBB0A40A0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9" y="4131733"/>
            <a:ext cx="3662057" cy="2726267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EDB4B3EE-8497-9955-4E79-8E62E0D808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72432">
            <a:off x="9354237" y="207050"/>
            <a:ext cx="3505381" cy="3535171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AF94CC30-37BD-DB93-6722-0993AF9830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72432">
            <a:off x="9504931" y="4408546"/>
            <a:ext cx="3662057" cy="272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5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4 0.00093 L 0.35924 0.30371 " pathEditMode="relative" rAng="0" ptsTypes="AA">
                                      <p:cBhvr>
                                        <p:cTn id="14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72" y="15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" presetClass="exit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9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xit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2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53" presetClass="exit" presetSubtype="54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4 0.00092 L 0.37851 -0.2713 " pathEditMode="relative" rAng="0" ptsTypes="AA">
                                      <p:cBhvr>
                                        <p:cTn id="35" dur="6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36" y="-1361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53" presetClass="exit" presetSubtype="54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4 0.00093 L -0.31537 0.30857 " pathEditMode="relative" rAng="0" ptsTypes="AA">
                                      <p:cBhvr>
                                        <p:cTn id="47" dur="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52" y="1537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53" presetClass="exit" presetSubtype="54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4 0.00092 L -0.37123 -0.1875 " pathEditMode="relative" rAng="0" ptsTypes="AA">
                                      <p:cBhvr>
                                        <p:cTn id="59" dur="6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51" y="-9421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26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53" presetClass="exit" presetSubtype="54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yellow, vector graphics, silhouette&#10;&#10;Description automatically generated">
            <a:extLst>
              <a:ext uri="{FF2B5EF4-FFF2-40B4-BE49-F238E27FC236}">
                <a16:creationId xmlns:a16="http://schemas.microsoft.com/office/drawing/2014/main" id="{7E5B70BE-405C-FC1E-5F9B-2CA622CEAC0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3B10E2E-D03F-1729-92E6-2C3F15E04B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233" y="-88517"/>
            <a:ext cx="8255589" cy="74072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5D64BC-EB90-981E-506C-6992CFE11A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1162"/>
            <a:ext cx="12192000" cy="2526838"/>
          </a:xfrm>
          <a:prstGeom prst="rect">
            <a:avLst/>
          </a:prstGeom>
        </p:spPr>
      </p:pic>
      <p:pic>
        <p:nvPicPr>
          <p:cNvPr id="6" name="Picture 5" descr="A picture containing fireworks, outdoor object&#10;&#10;Description automatically generated">
            <a:extLst>
              <a:ext uri="{FF2B5EF4-FFF2-40B4-BE49-F238E27FC236}">
                <a16:creationId xmlns:a16="http://schemas.microsoft.com/office/drawing/2014/main" id="{9035C38C-AC62-985B-A048-8FFD45F1E5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425202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BAEA2D6-6AA1-FC8E-AEEB-18DCF699E6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61"/>
            <a:ext cx="6598228" cy="2246348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0026BDCB-62E3-16A7-FD05-BDA6694C44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886" y="5072407"/>
            <a:ext cx="6598228" cy="2246348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828BEB64-BC28-5DB2-8D98-7399E14B0F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1552" y="4842030"/>
            <a:ext cx="6598228" cy="2246348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BC603C2B-B63E-E65B-02AD-202A5228C8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569" y="266230"/>
            <a:ext cx="6598228" cy="2246348"/>
          </a:xfrm>
          <a:prstGeom prst="rect">
            <a:avLst/>
          </a:prstGeom>
        </p:spPr>
      </p:pic>
      <p:pic>
        <p:nvPicPr>
          <p:cNvPr id="14" name="Picture 13" descr="A picture containing vector graphics, spectacles, goggles&#10;&#10;Description automatically generated">
            <a:extLst>
              <a:ext uri="{FF2B5EF4-FFF2-40B4-BE49-F238E27FC236}">
                <a16:creationId xmlns:a16="http://schemas.microsoft.com/office/drawing/2014/main" id="{B1B4226A-13C0-8965-CCAB-270B799F05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672" y="2028676"/>
            <a:ext cx="5813883" cy="389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30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6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20594A3-733A-21E4-2FD0-58C82A76F1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E852FB-62EA-EA4E-709E-4FA8A5059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3018" y="-147377"/>
            <a:ext cx="6445920" cy="7152754"/>
          </a:xfrm>
          <a:prstGeom prst="rect">
            <a:avLst/>
          </a:prstGeom>
        </p:spPr>
      </p:pic>
      <p:pic>
        <p:nvPicPr>
          <p:cNvPr id="9" name="Picture 8" descr="A field of pink and white flowers&#10;&#10;Description automatically generated with medium confidence">
            <a:extLst>
              <a:ext uri="{FF2B5EF4-FFF2-40B4-BE49-F238E27FC236}">
                <a16:creationId xmlns:a16="http://schemas.microsoft.com/office/drawing/2014/main" id="{3B78DDDD-3B9F-A837-5B3C-B537C9643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98" y="5505747"/>
            <a:ext cx="9550400" cy="140627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A4AABAC-27B3-CC35-A9BA-29C51A468EC5}"/>
              </a:ext>
            </a:extLst>
          </p:cNvPr>
          <p:cNvSpPr>
            <a:spLocks/>
          </p:cNvSpPr>
          <p:nvPr/>
        </p:nvSpPr>
        <p:spPr>
          <a:xfrm>
            <a:off x="336230" y="127820"/>
            <a:ext cx="11519540" cy="6672742"/>
          </a:xfrm>
          <a:custGeom>
            <a:avLst/>
            <a:gdLst>
              <a:gd name="connsiteX0" fmla="*/ 0 w 11519540"/>
              <a:gd name="connsiteY0" fmla="*/ 667941 h 6672742"/>
              <a:gd name="connsiteX1" fmla="*/ 667941 w 11519540"/>
              <a:gd name="connsiteY1" fmla="*/ 0 h 6672742"/>
              <a:gd name="connsiteX2" fmla="*/ 10851599 w 11519540"/>
              <a:gd name="connsiteY2" fmla="*/ 0 h 6672742"/>
              <a:gd name="connsiteX3" fmla="*/ 11519540 w 11519540"/>
              <a:gd name="connsiteY3" fmla="*/ 667941 h 6672742"/>
              <a:gd name="connsiteX4" fmla="*/ 11519540 w 11519540"/>
              <a:gd name="connsiteY4" fmla="*/ 6004801 h 6672742"/>
              <a:gd name="connsiteX5" fmla="*/ 10851599 w 11519540"/>
              <a:gd name="connsiteY5" fmla="*/ 6672742 h 6672742"/>
              <a:gd name="connsiteX6" fmla="*/ 667941 w 11519540"/>
              <a:gd name="connsiteY6" fmla="*/ 6672742 h 6672742"/>
              <a:gd name="connsiteX7" fmla="*/ 0 w 11519540"/>
              <a:gd name="connsiteY7" fmla="*/ 6004801 h 6672742"/>
              <a:gd name="connsiteX8" fmla="*/ 0 w 11519540"/>
              <a:gd name="connsiteY8" fmla="*/ 667941 h 6672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19540" h="6672742" fill="none" extrusionOk="0">
                <a:moveTo>
                  <a:pt x="0" y="667941"/>
                </a:moveTo>
                <a:cubicBezTo>
                  <a:pt x="2455" y="323576"/>
                  <a:pt x="311554" y="-9206"/>
                  <a:pt x="667941" y="0"/>
                </a:cubicBezTo>
                <a:cubicBezTo>
                  <a:pt x="5751058" y="139772"/>
                  <a:pt x="8714630" y="14259"/>
                  <a:pt x="10851599" y="0"/>
                </a:cubicBezTo>
                <a:cubicBezTo>
                  <a:pt x="11212418" y="-1347"/>
                  <a:pt x="11557831" y="267865"/>
                  <a:pt x="11519540" y="667941"/>
                </a:cubicBezTo>
                <a:cubicBezTo>
                  <a:pt x="11479088" y="1525976"/>
                  <a:pt x="11626613" y="5255277"/>
                  <a:pt x="11519540" y="6004801"/>
                </a:cubicBezTo>
                <a:cubicBezTo>
                  <a:pt x="11490388" y="6404660"/>
                  <a:pt x="11290268" y="6670233"/>
                  <a:pt x="10851599" y="6672742"/>
                </a:cubicBezTo>
                <a:cubicBezTo>
                  <a:pt x="9822805" y="6560788"/>
                  <a:pt x="3751141" y="6646509"/>
                  <a:pt x="667941" y="6672742"/>
                </a:cubicBezTo>
                <a:cubicBezTo>
                  <a:pt x="292900" y="6633452"/>
                  <a:pt x="692" y="6406572"/>
                  <a:pt x="0" y="6004801"/>
                </a:cubicBezTo>
                <a:cubicBezTo>
                  <a:pt x="-155877" y="4899929"/>
                  <a:pt x="-40573" y="2850108"/>
                  <a:pt x="0" y="667941"/>
                </a:cubicBezTo>
                <a:close/>
              </a:path>
              <a:path w="11519540" h="6672742" stroke="0" extrusionOk="0">
                <a:moveTo>
                  <a:pt x="0" y="667941"/>
                </a:moveTo>
                <a:cubicBezTo>
                  <a:pt x="-4105" y="255669"/>
                  <a:pt x="340762" y="34632"/>
                  <a:pt x="667941" y="0"/>
                </a:cubicBezTo>
                <a:cubicBezTo>
                  <a:pt x="2101576" y="-123725"/>
                  <a:pt x="7268643" y="31472"/>
                  <a:pt x="10851599" y="0"/>
                </a:cubicBezTo>
                <a:cubicBezTo>
                  <a:pt x="11159151" y="3529"/>
                  <a:pt x="11525964" y="307855"/>
                  <a:pt x="11519540" y="667941"/>
                </a:cubicBezTo>
                <a:cubicBezTo>
                  <a:pt x="11437174" y="2014026"/>
                  <a:pt x="11685713" y="4912629"/>
                  <a:pt x="11519540" y="6004801"/>
                </a:cubicBezTo>
                <a:cubicBezTo>
                  <a:pt x="11491657" y="6420520"/>
                  <a:pt x="11210678" y="6662249"/>
                  <a:pt x="10851599" y="6672742"/>
                </a:cubicBezTo>
                <a:cubicBezTo>
                  <a:pt x="5932995" y="6609473"/>
                  <a:pt x="4084729" y="6534916"/>
                  <a:pt x="667941" y="6672742"/>
                </a:cubicBezTo>
                <a:cubicBezTo>
                  <a:pt x="282986" y="6638103"/>
                  <a:pt x="64408" y="6379026"/>
                  <a:pt x="0" y="6004801"/>
                </a:cubicBezTo>
                <a:cubicBezTo>
                  <a:pt x="-143197" y="5305813"/>
                  <a:pt x="-97552" y="1674700"/>
                  <a:pt x="0" y="667941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prstGeom prst="roundRect">
                    <a:avLst>
                      <a:gd name="adj" fmla="val 1001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1FB463E-1B07-082C-FFAE-ADB1B430BE11}"/>
              </a:ext>
            </a:extLst>
          </p:cNvPr>
          <p:cNvGrpSpPr/>
          <p:nvPr/>
        </p:nvGrpSpPr>
        <p:grpSpPr>
          <a:xfrm>
            <a:off x="519592" y="304100"/>
            <a:ext cx="8148942" cy="1518618"/>
            <a:chOff x="602756" y="484686"/>
            <a:chExt cx="8148942" cy="1518618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CAA45A3-64E3-0C76-B0BC-850378314D22}"/>
                </a:ext>
              </a:extLst>
            </p:cNvPr>
            <p:cNvSpPr/>
            <p:nvPr/>
          </p:nvSpPr>
          <p:spPr>
            <a:xfrm>
              <a:off x="665433" y="484686"/>
              <a:ext cx="8086265" cy="1518618"/>
            </a:xfrm>
            <a:prstGeom prst="roundRect">
              <a:avLst>
                <a:gd name="adj" fmla="val 23840"/>
              </a:avLst>
            </a:prstGeom>
            <a:solidFill>
              <a:srgbClr val="FFD16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5B49AC74-5286-B617-208A-15ACF13EE240}"/>
                </a:ext>
              </a:extLst>
            </p:cNvPr>
            <p:cNvGrpSpPr/>
            <p:nvPr/>
          </p:nvGrpSpPr>
          <p:grpSpPr>
            <a:xfrm>
              <a:off x="602756" y="542006"/>
              <a:ext cx="8117980" cy="1461298"/>
              <a:chOff x="602756" y="542006"/>
              <a:chExt cx="8117980" cy="1461298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7D939112-E8F1-2F84-E550-4E96797B2242}"/>
                  </a:ext>
                </a:extLst>
              </p:cNvPr>
              <p:cNvGrpSpPr/>
              <p:nvPr/>
            </p:nvGrpSpPr>
            <p:grpSpPr>
              <a:xfrm>
                <a:off x="602756" y="542006"/>
                <a:ext cx="1362777" cy="1015663"/>
                <a:chOff x="602756" y="542006"/>
                <a:chExt cx="1362777" cy="1015663"/>
              </a:xfrm>
            </p:grpSpPr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B484B519-08D7-5E54-6BE4-24989296A5DC}"/>
                    </a:ext>
                  </a:extLst>
                </p:cNvPr>
                <p:cNvSpPr/>
                <p:nvPr/>
              </p:nvSpPr>
              <p:spPr>
                <a:xfrm>
                  <a:off x="894499" y="672022"/>
                  <a:ext cx="783152" cy="783152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B99E68E4-642F-69A5-1990-FC4945AFC2C4}"/>
                    </a:ext>
                  </a:extLst>
                </p:cNvPr>
                <p:cNvSpPr txBox="1"/>
                <p:nvPr/>
              </p:nvSpPr>
              <p:spPr>
                <a:xfrm>
                  <a:off x="602756" y="542006"/>
                  <a:ext cx="1362777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6000" b="1" dirty="0">
                      <a:solidFill>
                        <a:schemeClr val="bg1"/>
                      </a:solidFill>
                      <a:latin typeface="+mj-lt"/>
                    </a:rPr>
                    <a:t>2</a:t>
                  </a:r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07D7E2A-3BAE-4D10-C378-2605C4034646}"/>
                  </a:ext>
                </a:extLst>
              </p:cNvPr>
              <p:cNvSpPr txBox="1"/>
              <p:nvPr/>
            </p:nvSpPr>
            <p:spPr>
              <a:xfrm>
                <a:off x="1673789" y="556754"/>
                <a:ext cx="7046947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b="1" dirty="0" err="1">
                    <a:solidFill>
                      <a:srgbClr val="002060"/>
                    </a:solidFill>
                    <a:latin typeface="+mj-lt"/>
                  </a:rPr>
                  <a:t>Hình</a:t>
                </a:r>
                <a:r>
                  <a:rPr lang="en-US" sz="4400" b="1" dirty="0">
                    <a:solidFill>
                      <a:srgbClr val="002060"/>
                    </a:solidFill>
                    <a:latin typeface="+mj-lt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+mj-lt"/>
                  </a:rPr>
                  <a:t>thay</a:t>
                </a:r>
                <a:r>
                  <a:rPr lang="en-US" sz="4400" b="1" dirty="0">
                    <a:solidFill>
                      <a:srgbClr val="002060"/>
                    </a:solidFill>
                    <a:latin typeface="+mj-lt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+mj-lt"/>
                  </a:rPr>
                  <a:t>vào</a:t>
                </a:r>
                <a:r>
                  <a:rPr lang="en-US" sz="4400" b="1" dirty="0">
                    <a:solidFill>
                      <a:srgbClr val="002060"/>
                    </a:solidFill>
                    <a:latin typeface="+mj-lt"/>
                  </a:rPr>
                  <a:t> .?.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+mj-lt"/>
                  </a:rPr>
                  <a:t>có</a:t>
                </a:r>
                <a:r>
                  <a:rPr lang="en-US" sz="4400" b="1" dirty="0">
                    <a:solidFill>
                      <a:srgbClr val="002060"/>
                    </a:solidFill>
                    <a:latin typeface="+mj-lt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+mj-lt"/>
                  </a:rPr>
                  <a:t>mấy</a:t>
                </a:r>
                <a:r>
                  <a:rPr lang="en-US" sz="4400" b="1" dirty="0">
                    <a:solidFill>
                      <a:srgbClr val="002060"/>
                    </a:solidFill>
                    <a:latin typeface="+mj-lt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+mj-lt"/>
                  </a:rPr>
                  <a:t>cạnh</a:t>
                </a:r>
                <a:r>
                  <a:rPr lang="en-US" sz="4400" b="1" dirty="0">
                    <a:solidFill>
                      <a:srgbClr val="002060"/>
                    </a:solidFill>
                    <a:latin typeface="+mj-lt"/>
                  </a:rPr>
                  <a:t>?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+mj-lt"/>
                  </a:rPr>
                  <a:t>Hình</a:t>
                </a:r>
                <a:r>
                  <a:rPr lang="en-US" sz="4400" b="1" dirty="0">
                    <a:solidFill>
                      <a:srgbClr val="002060"/>
                    </a:solidFill>
                    <a:latin typeface="+mj-lt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+mj-lt"/>
                  </a:rPr>
                  <a:t>đó</a:t>
                </a:r>
                <a:r>
                  <a:rPr lang="en-US" sz="4400" b="1" dirty="0">
                    <a:solidFill>
                      <a:srgbClr val="002060"/>
                    </a:solidFill>
                    <a:latin typeface="+mj-lt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+mj-lt"/>
                  </a:rPr>
                  <a:t>màu</a:t>
                </a:r>
                <a:r>
                  <a:rPr lang="en-US" sz="4400" b="1" dirty="0">
                    <a:solidFill>
                      <a:srgbClr val="002060"/>
                    </a:solidFill>
                    <a:latin typeface="+mj-lt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+mj-lt"/>
                  </a:rPr>
                  <a:t>gì</a:t>
                </a:r>
                <a:r>
                  <a:rPr lang="en-US" sz="4400" b="1" dirty="0">
                    <a:solidFill>
                      <a:srgbClr val="002060"/>
                    </a:solidFill>
                    <a:latin typeface="+mj-lt"/>
                  </a:rPr>
                  <a:t>?</a:t>
                </a: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8E355B8-1CCE-74FA-CCC2-791150517DC1}"/>
              </a:ext>
            </a:extLst>
          </p:cNvPr>
          <p:cNvGrpSpPr/>
          <p:nvPr/>
        </p:nvGrpSpPr>
        <p:grpSpPr>
          <a:xfrm>
            <a:off x="8890033" y="40007"/>
            <a:ext cx="2442891" cy="2442356"/>
            <a:chOff x="1017455" y="-643270"/>
            <a:chExt cx="2952893" cy="2952247"/>
          </a:xfrm>
        </p:grpSpPr>
        <p:pic>
          <p:nvPicPr>
            <p:cNvPr id="47" name="Picture 46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288B8D22-E444-6B2C-26D6-4BC953361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8961" y="-643270"/>
              <a:ext cx="2921387" cy="2952247"/>
            </a:xfrm>
            <a:prstGeom prst="rect">
              <a:avLst/>
            </a:prstGeom>
            <a:effectLst>
              <a:outerShdw blurRad="190500" dist="50800" dir="5400000" algn="ctr" rotWithShape="0">
                <a:srgbClr val="000000">
                  <a:alpha val="96000"/>
                </a:srgbClr>
              </a:outerShdw>
            </a:effectLst>
          </p:spPr>
        </p:pic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31160AF8-6594-B575-D764-68726954A95F}"/>
                </a:ext>
              </a:extLst>
            </p:cNvPr>
            <p:cNvGrpSpPr/>
            <p:nvPr/>
          </p:nvGrpSpPr>
          <p:grpSpPr>
            <a:xfrm>
              <a:off x="1017455" y="-254755"/>
              <a:ext cx="2952893" cy="1700913"/>
              <a:chOff x="145854" y="-422409"/>
              <a:chExt cx="2952893" cy="1700913"/>
            </a:xfrm>
          </p:grpSpPr>
          <p:sp>
            <p:nvSpPr>
              <p:cNvPr id="37" name="TextBox 20">
                <a:extLst>
                  <a:ext uri="{FF2B5EF4-FFF2-40B4-BE49-F238E27FC236}">
                    <a16:creationId xmlns:a16="http://schemas.microsoft.com/office/drawing/2014/main" id="{57FA3426-4350-F236-551C-5AB570B0F3D4}"/>
                  </a:ext>
                </a:extLst>
              </p:cNvPr>
              <p:cNvSpPr txBox="1"/>
              <p:nvPr/>
            </p:nvSpPr>
            <p:spPr>
              <a:xfrm>
                <a:off x="145854" y="416730"/>
                <a:ext cx="2952893" cy="86177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2800" b="1" dirty="0" err="1">
                    <a:solidFill>
                      <a:srgbClr val="002060"/>
                    </a:solidFill>
                    <a:latin typeface="UTM Duepuntozero" panose="02040603050506020204" pitchFamily="18" charset="0"/>
                  </a:rPr>
                  <a:t>Thảo</a:t>
                </a:r>
                <a:r>
                  <a:rPr lang="en-US" sz="2800" b="1" dirty="0">
                    <a:solidFill>
                      <a:srgbClr val="002060"/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UTM Duepuntozero" panose="02040603050506020204" pitchFamily="18" charset="0"/>
                  </a:rPr>
                  <a:t>luận</a:t>
                </a:r>
                <a:endParaRPr lang="en-US" sz="2800" b="1" dirty="0">
                  <a:solidFill>
                    <a:srgbClr val="002060"/>
                  </a:solidFill>
                  <a:latin typeface="UTM Duepuntozero" panose="02040603050506020204" pitchFamily="18" charset="0"/>
                </a:endParaRPr>
              </a:p>
              <a:p>
                <a:pPr algn="ctr"/>
                <a:r>
                  <a:rPr lang="en-US" sz="2800" b="1" dirty="0" err="1">
                    <a:solidFill>
                      <a:srgbClr val="002060"/>
                    </a:solidFill>
                    <a:latin typeface="UTM Duepuntozero" panose="02040603050506020204" pitchFamily="18" charset="0"/>
                  </a:rPr>
                  <a:t>nhóm</a:t>
                </a:r>
                <a:r>
                  <a:rPr lang="en-US" sz="2800" b="1" dirty="0">
                    <a:solidFill>
                      <a:srgbClr val="002060"/>
                    </a:solidFill>
                    <a:latin typeface="UTM Duepuntozero" panose="02040603050506020204" pitchFamily="18" charset="0"/>
                  </a:rPr>
                  <a:t> 4</a:t>
                </a:r>
              </a:p>
            </p:txBody>
          </p: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611A9739-AB7D-2AB9-134E-47B47BEEF2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87695" y="-422409"/>
                <a:ext cx="1784628" cy="810858"/>
              </a:xfrm>
              <a:prstGeom prst="rect">
                <a:avLst/>
              </a:prstGeom>
            </p:spPr>
          </p:pic>
        </p:grp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F3C0888-02EE-5072-D642-32C17110F26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5568" t="17286" r="5265" b="53187"/>
          <a:stretch/>
        </p:blipFill>
        <p:spPr>
          <a:xfrm>
            <a:off x="1346305" y="1894786"/>
            <a:ext cx="7017522" cy="4656875"/>
          </a:xfrm>
          <a:prstGeom prst="rect">
            <a:avLst/>
          </a:prstGeom>
        </p:spPr>
      </p:pic>
      <p:pic>
        <p:nvPicPr>
          <p:cNvPr id="26" name="Picture 25" descr="A picture containing vector graphics, spectacles, goggles&#10;&#10;Description automatically generated">
            <a:extLst>
              <a:ext uri="{FF2B5EF4-FFF2-40B4-BE49-F238E27FC236}">
                <a16:creationId xmlns:a16="http://schemas.microsoft.com/office/drawing/2014/main" id="{3132F848-D196-22D5-8952-4085705EBD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478" y="5273843"/>
            <a:ext cx="2416826" cy="1618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826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20594A3-733A-21E4-2FD0-58C82A76F1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E852FB-62EA-EA4E-709E-4FA8A5059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3018" y="-147377"/>
            <a:ext cx="6445920" cy="7152754"/>
          </a:xfrm>
          <a:prstGeom prst="rect">
            <a:avLst/>
          </a:prstGeom>
        </p:spPr>
      </p:pic>
      <p:pic>
        <p:nvPicPr>
          <p:cNvPr id="9" name="Picture 8" descr="A field of pink and white flowers&#10;&#10;Description automatically generated with medium confidence">
            <a:extLst>
              <a:ext uri="{FF2B5EF4-FFF2-40B4-BE49-F238E27FC236}">
                <a16:creationId xmlns:a16="http://schemas.microsoft.com/office/drawing/2014/main" id="{3B78DDDD-3B9F-A837-5B3C-B537C9643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98" y="5505747"/>
            <a:ext cx="9550400" cy="140627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3D559CE-496E-F632-FBE1-9EAC071BEA5D}"/>
              </a:ext>
            </a:extLst>
          </p:cNvPr>
          <p:cNvGrpSpPr/>
          <p:nvPr/>
        </p:nvGrpSpPr>
        <p:grpSpPr>
          <a:xfrm>
            <a:off x="3895531" y="556118"/>
            <a:ext cx="7891897" cy="5745764"/>
            <a:chOff x="443379" y="294902"/>
            <a:chExt cx="7088783" cy="516105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A4AABAC-27B3-CC35-A9BA-29C51A468EC5}"/>
                </a:ext>
              </a:extLst>
            </p:cNvPr>
            <p:cNvSpPr>
              <a:spLocks/>
            </p:cNvSpPr>
            <p:nvPr/>
          </p:nvSpPr>
          <p:spPr>
            <a:xfrm>
              <a:off x="443379" y="294902"/>
              <a:ext cx="7088783" cy="5161050"/>
            </a:xfrm>
            <a:custGeom>
              <a:avLst/>
              <a:gdLst>
                <a:gd name="connsiteX0" fmla="*/ 0 w 7088783"/>
                <a:gd name="connsiteY0" fmla="*/ 516621 h 5161050"/>
                <a:gd name="connsiteX1" fmla="*/ 516621 w 7088783"/>
                <a:gd name="connsiteY1" fmla="*/ 0 h 5161050"/>
                <a:gd name="connsiteX2" fmla="*/ 6572162 w 7088783"/>
                <a:gd name="connsiteY2" fmla="*/ 0 h 5161050"/>
                <a:gd name="connsiteX3" fmla="*/ 7088783 w 7088783"/>
                <a:gd name="connsiteY3" fmla="*/ 516621 h 5161050"/>
                <a:gd name="connsiteX4" fmla="*/ 7088783 w 7088783"/>
                <a:gd name="connsiteY4" fmla="*/ 4644429 h 5161050"/>
                <a:gd name="connsiteX5" fmla="*/ 6572162 w 7088783"/>
                <a:gd name="connsiteY5" fmla="*/ 5161050 h 5161050"/>
                <a:gd name="connsiteX6" fmla="*/ 516621 w 7088783"/>
                <a:gd name="connsiteY6" fmla="*/ 5161050 h 5161050"/>
                <a:gd name="connsiteX7" fmla="*/ 0 w 7088783"/>
                <a:gd name="connsiteY7" fmla="*/ 4644429 h 5161050"/>
                <a:gd name="connsiteX8" fmla="*/ 0 w 7088783"/>
                <a:gd name="connsiteY8" fmla="*/ 516621 h 516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8783" h="5161050" fill="none" extrusionOk="0">
                  <a:moveTo>
                    <a:pt x="0" y="516621"/>
                  </a:moveTo>
                  <a:cubicBezTo>
                    <a:pt x="4248" y="273737"/>
                    <a:pt x="245391" y="-10373"/>
                    <a:pt x="516621" y="0"/>
                  </a:cubicBezTo>
                  <a:cubicBezTo>
                    <a:pt x="3524017" y="139772"/>
                    <a:pt x="4381625" y="14259"/>
                    <a:pt x="6572162" y="0"/>
                  </a:cubicBezTo>
                  <a:cubicBezTo>
                    <a:pt x="6834963" y="-3757"/>
                    <a:pt x="7096087" y="225351"/>
                    <a:pt x="7088783" y="516621"/>
                  </a:cubicBezTo>
                  <a:cubicBezTo>
                    <a:pt x="7048331" y="1744049"/>
                    <a:pt x="7195856" y="3719342"/>
                    <a:pt x="7088783" y="4644429"/>
                  </a:cubicBezTo>
                  <a:cubicBezTo>
                    <a:pt x="7085404" y="4933340"/>
                    <a:pt x="6889456" y="5159900"/>
                    <a:pt x="6572162" y="5161050"/>
                  </a:cubicBezTo>
                  <a:cubicBezTo>
                    <a:pt x="3818209" y="5049096"/>
                    <a:pt x="3112692" y="5134817"/>
                    <a:pt x="516621" y="5161050"/>
                  </a:cubicBezTo>
                  <a:cubicBezTo>
                    <a:pt x="224257" y="5116040"/>
                    <a:pt x="1066" y="4980409"/>
                    <a:pt x="0" y="4644429"/>
                  </a:cubicBezTo>
                  <a:cubicBezTo>
                    <a:pt x="-155877" y="2654084"/>
                    <a:pt x="-40573" y="1291362"/>
                    <a:pt x="0" y="516621"/>
                  </a:cubicBezTo>
                  <a:close/>
                </a:path>
                <a:path w="7088783" h="5161050" stroke="0" extrusionOk="0">
                  <a:moveTo>
                    <a:pt x="0" y="516621"/>
                  </a:moveTo>
                  <a:cubicBezTo>
                    <a:pt x="-1383" y="216681"/>
                    <a:pt x="252672" y="17744"/>
                    <a:pt x="516621" y="0"/>
                  </a:cubicBezTo>
                  <a:cubicBezTo>
                    <a:pt x="2266104" y="-123725"/>
                    <a:pt x="5961207" y="31472"/>
                    <a:pt x="6572162" y="0"/>
                  </a:cubicBezTo>
                  <a:cubicBezTo>
                    <a:pt x="6821837" y="2051"/>
                    <a:pt x="7102743" y="250439"/>
                    <a:pt x="7088783" y="516621"/>
                  </a:cubicBezTo>
                  <a:cubicBezTo>
                    <a:pt x="7006417" y="1165190"/>
                    <a:pt x="7254956" y="4215025"/>
                    <a:pt x="7088783" y="4644429"/>
                  </a:cubicBezTo>
                  <a:cubicBezTo>
                    <a:pt x="7070567" y="4960342"/>
                    <a:pt x="6830588" y="5132296"/>
                    <a:pt x="6572162" y="5161050"/>
                  </a:cubicBezTo>
                  <a:cubicBezTo>
                    <a:pt x="3679778" y="5097781"/>
                    <a:pt x="1674065" y="5023224"/>
                    <a:pt x="516621" y="5161050"/>
                  </a:cubicBezTo>
                  <a:cubicBezTo>
                    <a:pt x="220861" y="5138537"/>
                    <a:pt x="42555" y="4933273"/>
                    <a:pt x="0" y="4644429"/>
                  </a:cubicBezTo>
                  <a:cubicBezTo>
                    <a:pt x="-143197" y="4110307"/>
                    <a:pt x="-97552" y="2015688"/>
                    <a:pt x="0" y="516621"/>
                  </a:cubicBez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694780287">
                    <a:prstGeom prst="roundRect">
                      <a:avLst>
                        <a:gd name="adj" fmla="val 100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5A50694-E016-0576-93B6-8859964C54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5568" t="17286" r="5265" b="53187"/>
            <a:stretch/>
          </p:blipFill>
          <p:spPr>
            <a:xfrm>
              <a:off x="725282" y="811208"/>
              <a:ext cx="6518982" cy="4326041"/>
            </a:xfrm>
            <a:prstGeom prst="rect">
              <a:avLst/>
            </a:prstGeom>
          </p:spPr>
        </p:pic>
      </p:grpSp>
      <p:pic>
        <p:nvPicPr>
          <p:cNvPr id="41" name="Picture 40" descr="A picture containing vector graphics, spectacles, goggles&#10;&#10;Description automatically generated">
            <a:extLst>
              <a:ext uri="{FF2B5EF4-FFF2-40B4-BE49-F238E27FC236}">
                <a16:creationId xmlns:a16="http://schemas.microsoft.com/office/drawing/2014/main" id="{E5A44BBA-13B9-6EB3-7A37-A32D28C3F1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80" y="334251"/>
            <a:ext cx="2898567" cy="194091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B675BDB-9E44-8572-E330-844E522471DB}"/>
              </a:ext>
            </a:extLst>
          </p:cNvPr>
          <p:cNvSpPr/>
          <p:nvPr/>
        </p:nvSpPr>
        <p:spPr>
          <a:xfrm>
            <a:off x="4140317" y="2652213"/>
            <a:ext cx="2106400" cy="3084106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22EC5F4-B49A-E1AF-1EC1-391552C5087A}"/>
              </a:ext>
            </a:extLst>
          </p:cNvPr>
          <p:cNvGrpSpPr/>
          <p:nvPr/>
        </p:nvGrpSpPr>
        <p:grpSpPr>
          <a:xfrm rot="21277684">
            <a:off x="-285343" y="2397214"/>
            <a:ext cx="4264296" cy="3698427"/>
            <a:chOff x="7922411" y="1225559"/>
            <a:chExt cx="7826620" cy="945906"/>
          </a:xfrm>
        </p:grpSpPr>
        <p:sp>
          <p:nvSpPr>
            <p:cNvPr id="19" name="Rounded Rectangular Callout 3">
              <a:extLst>
                <a:ext uri="{FF2B5EF4-FFF2-40B4-BE49-F238E27FC236}">
                  <a16:creationId xmlns:a16="http://schemas.microsoft.com/office/drawing/2014/main" id="{567C1807-9F36-5C8A-9006-4935FD5BB3EF}"/>
                </a:ext>
              </a:extLst>
            </p:cNvPr>
            <p:cNvSpPr/>
            <p:nvPr/>
          </p:nvSpPr>
          <p:spPr>
            <a:xfrm rot="368258">
              <a:off x="8448891" y="1225559"/>
              <a:ext cx="6779327" cy="945906"/>
            </a:xfrm>
            <a:prstGeom prst="wedgeRoundRectCallout">
              <a:avLst>
                <a:gd name="adj1" fmla="val 61607"/>
                <a:gd name="adj2" fmla="val 20021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0" name="Rounded Rectangle 1">
              <a:extLst>
                <a:ext uri="{FF2B5EF4-FFF2-40B4-BE49-F238E27FC236}">
                  <a16:creationId xmlns:a16="http://schemas.microsoft.com/office/drawing/2014/main" id="{AC3AB442-A0E6-7FE7-25D5-83119364E22E}"/>
                </a:ext>
              </a:extLst>
            </p:cNvPr>
            <p:cNvSpPr/>
            <p:nvPr/>
          </p:nvSpPr>
          <p:spPr>
            <a:xfrm rot="391599">
              <a:off x="7922411" y="1249957"/>
              <a:ext cx="7826620" cy="897035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000" b="1" dirty="0" err="1">
                  <a:solidFill>
                    <a:srgbClr val="FF0000"/>
                  </a:solidFill>
                  <a:latin typeface="Calibri" panose="020F0502020204030204" pitchFamily="34" charset="0"/>
                </a:rPr>
                <a:t>Cột</a:t>
              </a:r>
              <a:r>
                <a:rPr lang="en-US" sz="50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5000" b="1" dirty="0" err="1">
                  <a:solidFill>
                    <a:srgbClr val="FF0000"/>
                  </a:solidFill>
                  <a:latin typeface="Calibri" panose="020F0502020204030204" pitchFamily="34" charset="0"/>
                </a:rPr>
                <a:t>đầu</a:t>
              </a:r>
              <a:r>
                <a:rPr lang="en-US" sz="50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5000" b="1" dirty="0" err="1">
                  <a:solidFill>
                    <a:srgbClr val="FF0000"/>
                  </a:solidFill>
                  <a:latin typeface="Calibri" panose="020F0502020204030204" pitchFamily="34" charset="0"/>
                </a:rPr>
                <a:t>tiên</a:t>
              </a:r>
              <a:r>
                <a:rPr lang="en-US" sz="50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5000" b="1" dirty="0" err="1">
                  <a:solidFill>
                    <a:srgbClr val="FF0000"/>
                  </a:solidFill>
                  <a:latin typeface="Calibri" panose="020F0502020204030204" pitchFamily="34" charset="0"/>
                </a:rPr>
                <a:t>bên</a:t>
              </a:r>
              <a:r>
                <a:rPr lang="en-US" sz="50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5000" b="1" dirty="0" err="1">
                  <a:solidFill>
                    <a:srgbClr val="FF0000"/>
                  </a:solidFill>
                  <a:latin typeface="Calibri" panose="020F0502020204030204" pitchFamily="34" charset="0"/>
                </a:rPr>
                <a:t>trái</a:t>
              </a:r>
              <a:r>
                <a:rPr lang="en-US" sz="50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: </a:t>
              </a:r>
              <a:r>
                <a:rPr lang="en-US" sz="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hình</a:t>
              </a:r>
              <a:r>
                <a:rPr lang="en-US" sz="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tam </a:t>
              </a:r>
              <a:r>
                <a:rPr lang="en-US" sz="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giác</a:t>
              </a:r>
              <a:r>
                <a:rPr lang="en-US" sz="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và</a:t>
              </a:r>
              <a:r>
                <a:rPr lang="en-US" sz="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hình</a:t>
              </a:r>
              <a:r>
                <a:rPr lang="en-US" sz="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tứ</a:t>
              </a:r>
              <a:r>
                <a:rPr lang="en-US" sz="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giác</a:t>
              </a:r>
              <a:endParaRPr lang="en-US" sz="50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1264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20594A3-733A-21E4-2FD0-58C82A76F1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E852FB-62EA-EA4E-709E-4FA8A5059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3018" y="-147377"/>
            <a:ext cx="6445920" cy="7152754"/>
          </a:xfrm>
          <a:prstGeom prst="rect">
            <a:avLst/>
          </a:prstGeom>
        </p:spPr>
      </p:pic>
      <p:pic>
        <p:nvPicPr>
          <p:cNvPr id="9" name="Picture 8" descr="A field of pink and white flowers&#10;&#10;Description automatically generated with medium confidence">
            <a:extLst>
              <a:ext uri="{FF2B5EF4-FFF2-40B4-BE49-F238E27FC236}">
                <a16:creationId xmlns:a16="http://schemas.microsoft.com/office/drawing/2014/main" id="{3B78DDDD-3B9F-A837-5B3C-B537C9643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98" y="5505747"/>
            <a:ext cx="9550400" cy="140627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3D559CE-496E-F632-FBE1-9EAC071BEA5D}"/>
              </a:ext>
            </a:extLst>
          </p:cNvPr>
          <p:cNvGrpSpPr/>
          <p:nvPr/>
        </p:nvGrpSpPr>
        <p:grpSpPr>
          <a:xfrm>
            <a:off x="266502" y="897263"/>
            <a:ext cx="7891897" cy="5745764"/>
            <a:chOff x="443379" y="294902"/>
            <a:chExt cx="7088783" cy="516105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A4AABAC-27B3-CC35-A9BA-29C51A468EC5}"/>
                </a:ext>
              </a:extLst>
            </p:cNvPr>
            <p:cNvSpPr>
              <a:spLocks/>
            </p:cNvSpPr>
            <p:nvPr/>
          </p:nvSpPr>
          <p:spPr>
            <a:xfrm>
              <a:off x="443379" y="294902"/>
              <a:ext cx="7088783" cy="5161050"/>
            </a:xfrm>
            <a:custGeom>
              <a:avLst/>
              <a:gdLst>
                <a:gd name="connsiteX0" fmla="*/ 0 w 7088783"/>
                <a:gd name="connsiteY0" fmla="*/ 516621 h 5161050"/>
                <a:gd name="connsiteX1" fmla="*/ 516621 w 7088783"/>
                <a:gd name="connsiteY1" fmla="*/ 0 h 5161050"/>
                <a:gd name="connsiteX2" fmla="*/ 6572162 w 7088783"/>
                <a:gd name="connsiteY2" fmla="*/ 0 h 5161050"/>
                <a:gd name="connsiteX3" fmla="*/ 7088783 w 7088783"/>
                <a:gd name="connsiteY3" fmla="*/ 516621 h 5161050"/>
                <a:gd name="connsiteX4" fmla="*/ 7088783 w 7088783"/>
                <a:gd name="connsiteY4" fmla="*/ 4644429 h 5161050"/>
                <a:gd name="connsiteX5" fmla="*/ 6572162 w 7088783"/>
                <a:gd name="connsiteY5" fmla="*/ 5161050 h 5161050"/>
                <a:gd name="connsiteX6" fmla="*/ 516621 w 7088783"/>
                <a:gd name="connsiteY6" fmla="*/ 5161050 h 5161050"/>
                <a:gd name="connsiteX7" fmla="*/ 0 w 7088783"/>
                <a:gd name="connsiteY7" fmla="*/ 4644429 h 5161050"/>
                <a:gd name="connsiteX8" fmla="*/ 0 w 7088783"/>
                <a:gd name="connsiteY8" fmla="*/ 516621 h 516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8783" h="5161050" fill="none" extrusionOk="0">
                  <a:moveTo>
                    <a:pt x="0" y="516621"/>
                  </a:moveTo>
                  <a:cubicBezTo>
                    <a:pt x="4248" y="273737"/>
                    <a:pt x="245391" y="-10373"/>
                    <a:pt x="516621" y="0"/>
                  </a:cubicBezTo>
                  <a:cubicBezTo>
                    <a:pt x="3524017" y="139772"/>
                    <a:pt x="4381625" y="14259"/>
                    <a:pt x="6572162" y="0"/>
                  </a:cubicBezTo>
                  <a:cubicBezTo>
                    <a:pt x="6834963" y="-3757"/>
                    <a:pt x="7096087" y="225351"/>
                    <a:pt x="7088783" y="516621"/>
                  </a:cubicBezTo>
                  <a:cubicBezTo>
                    <a:pt x="7048331" y="1744049"/>
                    <a:pt x="7195856" y="3719342"/>
                    <a:pt x="7088783" y="4644429"/>
                  </a:cubicBezTo>
                  <a:cubicBezTo>
                    <a:pt x="7085404" y="4933340"/>
                    <a:pt x="6889456" y="5159900"/>
                    <a:pt x="6572162" y="5161050"/>
                  </a:cubicBezTo>
                  <a:cubicBezTo>
                    <a:pt x="3818209" y="5049096"/>
                    <a:pt x="3112692" y="5134817"/>
                    <a:pt x="516621" y="5161050"/>
                  </a:cubicBezTo>
                  <a:cubicBezTo>
                    <a:pt x="224257" y="5116040"/>
                    <a:pt x="1066" y="4980409"/>
                    <a:pt x="0" y="4644429"/>
                  </a:cubicBezTo>
                  <a:cubicBezTo>
                    <a:pt x="-155877" y="2654084"/>
                    <a:pt x="-40573" y="1291362"/>
                    <a:pt x="0" y="516621"/>
                  </a:cubicBezTo>
                  <a:close/>
                </a:path>
                <a:path w="7088783" h="5161050" stroke="0" extrusionOk="0">
                  <a:moveTo>
                    <a:pt x="0" y="516621"/>
                  </a:moveTo>
                  <a:cubicBezTo>
                    <a:pt x="-1383" y="216681"/>
                    <a:pt x="252672" y="17744"/>
                    <a:pt x="516621" y="0"/>
                  </a:cubicBezTo>
                  <a:cubicBezTo>
                    <a:pt x="2266104" y="-123725"/>
                    <a:pt x="5961207" y="31472"/>
                    <a:pt x="6572162" y="0"/>
                  </a:cubicBezTo>
                  <a:cubicBezTo>
                    <a:pt x="6821837" y="2051"/>
                    <a:pt x="7102743" y="250439"/>
                    <a:pt x="7088783" y="516621"/>
                  </a:cubicBezTo>
                  <a:cubicBezTo>
                    <a:pt x="7006417" y="1165190"/>
                    <a:pt x="7254956" y="4215025"/>
                    <a:pt x="7088783" y="4644429"/>
                  </a:cubicBezTo>
                  <a:cubicBezTo>
                    <a:pt x="7070567" y="4960342"/>
                    <a:pt x="6830588" y="5132296"/>
                    <a:pt x="6572162" y="5161050"/>
                  </a:cubicBezTo>
                  <a:cubicBezTo>
                    <a:pt x="3679778" y="5097781"/>
                    <a:pt x="1674065" y="5023224"/>
                    <a:pt x="516621" y="5161050"/>
                  </a:cubicBezTo>
                  <a:cubicBezTo>
                    <a:pt x="220861" y="5138537"/>
                    <a:pt x="42555" y="4933273"/>
                    <a:pt x="0" y="4644429"/>
                  </a:cubicBezTo>
                  <a:cubicBezTo>
                    <a:pt x="-143197" y="4110307"/>
                    <a:pt x="-97552" y="2015688"/>
                    <a:pt x="0" y="516621"/>
                  </a:cubicBez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694780287">
                    <a:prstGeom prst="roundRect">
                      <a:avLst>
                        <a:gd name="adj" fmla="val 100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5A50694-E016-0576-93B6-8859964C54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5568" t="17286" r="5265" b="53187"/>
            <a:stretch/>
          </p:blipFill>
          <p:spPr>
            <a:xfrm>
              <a:off x="725282" y="811208"/>
              <a:ext cx="6518982" cy="4326041"/>
            </a:xfrm>
            <a:prstGeom prst="rect">
              <a:avLst/>
            </a:prstGeom>
          </p:spPr>
        </p:pic>
      </p:grpSp>
      <p:pic>
        <p:nvPicPr>
          <p:cNvPr id="41" name="Picture 40" descr="A picture containing vector graphics, spectacles, goggles&#10;&#10;Description automatically generated">
            <a:extLst>
              <a:ext uri="{FF2B5EF4-FFF2-40B4-BE49-F238E27FC236}">
                <a16:creationId xmlns:a16="http://schemas.microsoft.com/office/drawing/2014/main" id="{E5A44BBA-13B9-6EB3-7A37-A32D28C3F1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061" y="4181746"/>
            <a:ext cx="3675688" cy="246128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58ADA0B-B357-5CB8-099E-7E8111ADFCA9}"/>
              </a:ext>
            </a:extLst>
          </p:cNvPr>
          <p:cNvSpPr/>
          <p:nvPr/>
        </p:nvSpPr>
        <p:spPr>
          <a:xfrm>
            <a:off x="2381956" y="1806222"/>
            <a:ext cx="5366858" cy="1512711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A1C4AE0-024B-FE98-48AC-28053D9ADA01}"/>
              </a:ext>
            </a:extLst>
          </p:cNvPr>
          <p:cNvGrpSpPr/>
          <p:nvPr/>
        </p:nvGrpSpPr>
        <p:grpSpPr>
          <a:xfrm rot="21277684">
            <a:off x="7958375" y="131575"/>
            <a:ext cx="4298538" cy="4358640"/>
            <a:chOff x="8181528" y="1204855"/>
            <a:chExt cx="7366578" cy="1001064"/>
          </a:xfrm>
        </p:grpSpPr>
        <p:sp>
          <p:nvSpPr>
            <p:cNvPr id="16" name="Rounded Rectangular Callout 3">
              <a:extLst>
                <a:ext uri="{FF2B5EF4-FFF2-40B4-BE49-F238E27FC236}">
                  <a16:creationId xmlns:a16="http://schemas.microsoft.com/office/drawing/2014/main" id="{B2F096F3-4BB4-75FF-317B-D5B809234CF6}"/>
                </a:ext>
              </a:extLst>
            </p:cNvPr>
            <p:cNvSpPr/>
            <p:nvPr/>
          </p:nvSpPr>
          <p:spPr>
            <a:xfrm rot="368258">
              <a:off x="8495795" y="1225705"/>
              <a:ext cx="6732288" cy="945906"/>
            </a:xfrm>
            <a:prstGeom prst="wedgeRoundRectCallout">
              <a:avLst>
                <a:gd name="adj1" fmla="val -59613"/>
                <a:gd name="adj2" fmla="val 16564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1" name="Rounded Rectangle 1">
              <a:extLst>
                <a:ext uri="{FF2B5EF4-FFF2-40B4-BE49-F238E27FC236}">
                  <a16:creationId xmlns:a16="http://schemas.microsoft.com/office/drawing/2014/main" id="{76B217C4-D2AF-BF13-E5FB-ED7AF8DD561C}"/>
                </a:ext>
              </a:extLst>
            </p:cNvPr>
            <p:cNvSpPr/>
            <p:nvPr/>
          </p:nvSpPr>
          <p:spPr>
            <a:xfrm rot="391599">
              <a:off x="8181528" y="1204855"/>
              <a:ext cx="7366578" cy="1001064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000" b="1" dirty="0" err="1">
                  <a:solidFill>
                    <a:srgbClr val="FF0000"/>
                  </a:solidFill>
                  <a:latin typeface="Calibri" panose="020F0502020204030204" pitchFamily="34" charset="0"/>
                </a:rPr>
                <a:t>Hàng</a:t>
              </a:r>
              <a:r>
                <a:rPr lang="en-US" sz="50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5000" b="1" dirty="0" err="1">
                  <a:solidFill>
                    <a:srgbClr val="FF0000"/>
                  </a:solidFill>
                  <a:latin typeface="Calibri" panose="020F0502020204030204" pitchFamily="34" charset="0"/>
                </a:rPr>
                <a:t>trên</a:t>
              </a:r>
              <a:r>
                <a:rPr lang="en-US" sz="50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5000" b="1" dirty="0" err="1">
                  <a:solidFill>
                    <a:srgbClr val="FF0000"/>
                  </a:solidFill>
                  <a:latin typeface="Calibri" panose="020F0502020204030204" pitchFamily="34" charset="0"/>
                </a:rPr>
                <a:t>cùng</a:t>
              </a:r>
              <a:r>
                <a:rPr lang="en-US" sz="5000" b="1" dirty="0">
                  <a:solidFill>
                    <a:srgbClr val="FF0000"/>
                  </a:solidFill>
                  <a:latin typeface="Calibri" panose="020F0502020204030204" pitchFamily="34" charset="0"/>
                </a:rPr>
                <a:t>: </a:t>
              </a:r>
              <a:r>
                <a:rPr lang="en-US" sz="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màu</a:t>
              </a:r>
              <a:r>
                <a:rPr lang="en-US" sz="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biểu</a:t>
              </a:r>
              <a:r>
                <a:rPr lang="en-US" sz="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thị</a:t>
              </a:r>
              <a:r>
                <a:rPr lang="en-US" sz="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cho</a:t>
              </a:r>
              <a:r>
                <a:rPr lang="en-US" sz="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các</a:t>
              </a:r>
              <a:r>
                <a:rPr lang="en-US" sz="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hình</a:t>
              </a:r>
              <a:r>
                <a:rPr lang="en-US" sz="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tam </a:t>
              </a:r>
              <a:r>
                <a:rPr lang="en-US" sz="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giác</a:t>
              </a:r>
              <a:r>
                <a:rPr lang="en-US" sz="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, </a:t>
              </a:r>
              <a:r>
                <a:rPr lang="en-US" sz="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tứ</a:t>
              </a:r>
              <a:r>
                <a:rPr lang="en-US" sz="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giác</a:t>
              </a:r>
              <a:endParaRPr lang="en-US" sz="50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795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20594A3-733A-21E4-2FD0-58C82A76F1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E852FB-62EA-EA4E-709E-4FA8A5059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3018" y="-147377"/>
            <a:ext cx="6445920" cy="7152754"/>
          </a:xfrm>
          <a:prstGeom prst="rect">
            <a:avLst/>
          </a:prstGeom>
        </p:spPr>
      </p:pic>
      <p:pic>
        <p:nvPicPr>
          <p:cNvPr id="9" name="Picture 8" descr="A field of pink and white flowers&#10;&#10;Description automatically generated with medium confidence">
            <a:extLst>
              <a:ext uri="{FF2B5EF4-FFF2-40B4-BE49-F238E27FC236}">
                <a16:creationId xmlns:a16="http://schemas.microsoft.com/office/drawing/2014/main" id="{3B78DDDD-3B9F-A837-5B3C-B537C9643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98" y="5505747"/>
            <a:ext cx="9550400" cy="140627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3D559CE-496E-F632-FBE1-9EAC071BEA5D}"/>
              </a:ext>
            </a:extLst>
          </p:cNvPr>
          <p:cNvGrpSpPr/>
          <p:nvPr/>
        </p:nvGrpSpPr>
        <p:grpSpPr>
          <a:xfrm>
            <a:off x="266502" y="897263"/>
            <a:ext cx="7891897" cy="5745764"/>
            <a:chOff x="443379" y="294902"/>
            <a:chExt cx="7088783" cy="516105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A4AABAC-27B3-CC35-A9BA-29C51A468EC5}"/>
                </a:ext>
              </a:extLst>
            </p:cNvPr>
            <p:cNvSpPr>
              <a:spLocks/>
            </p:cNvSpPr>
            <p:nvPr/>
          </p:nvSpPr>
          <p:spPr>
            <a:xfrm>
              <a:off x="443379" y="294902"/>
              <a:ext cx="7088783" cy="5161050"/>
            </a:xfrm>
            <a:custGeom>
              <a:avLst/>
              <a:gdLst>
                <a:gd name="connsiteX0" fmla="*/ 0 w 7088783"/>
                <a:gd name="connsiteY0" fmla="*/ 516621 h 5161050"/>
                <a:gd name="connsiteX1" fmla="*/ 516621 w 7088783"/>
                <a:gd name="connsiteY1" fmla="*/ 0 h 5161050"/>
                <a:gd name="connsiteX2" fmla="*/ 6572162 w 7088783"/>
                <a:gd name="connsiteY2" fmla="*/ 0 h 5161050"/>
                <a:gd name="connsiteX3" fmla="*/ 7088783 w 7088783"/>
                <a:gd name="connsiteY3" fmla="*/ 516621 h 5161050"/>
                <a:gd name="connsiteX4" fmla="*/ 7088783 w 7088783"/>
                <a:gd name="connsiteY4" fmla="*/ 4644429 h 5161050"/>
                <a:gd name="connsiteX5" fmla="*/ 6572162 w 7088783"/>
                <a:gd name="connsiteY5" fmla="*/ 5161050 h 5161050"/>
                <a:gd name="connsiteX6" fmla="*/ 516621 w 7088783"/>
                <a:gd name="connsiteY6" fmla="*/ 5161050 h 5161050"/>
                <a:gd name="connsiteX7" fmla="*/ 0 w 7088783"/>
                <a:gd name="connsiteY7" fmla="*/ 4644429 h 5161050"/>
                <a:gd name="connsiteX8" fmla="*/ 0 w 7088783"/>
                <a:gd name="connsiteY8" fmla="*/ 516621 h 516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8783" h="5161050" fill="none" extrusionOk="0">
                  <a:moveTo>
                    <a:pt x="0" y="516621"/>
                  </a:moveTo>
                  <a:cubicBezTo>
                    <a:pt x="4248" y="273737"/>
                    <a:pt x="245391" y="-10373"/>
                    <a:pt x="516621" y="0"/>
                  </a:cubicBezTo>
                  <a:cubicBezTo>
                    <a:pt x="3524017" y="139772"/>
                    <a:pt x="4381625" y="14259"/>
                    <a:pt x="6572162" y="0"/>
                  </a:cubicBezTo>
                  <a:cubicBezTo>
                    <a:pt x="6834963" y="-3757"/>
                    <a:pt x="7096087" y="225351"/>
                    <a:pt x="7088783" y="516621"/>
                  </a:cubicBezTo>
                  <a:cubicBezTo>
                    <a:pt x="7048331" y="1744049"/>
                    <a:pt x="7195856" y="3719342"/>
                    <a:pt x="7088783" y="4644429"/>
                  </a:cubicBezTo>
                  <a:cubicBezTo>
                    <a:pt x="7085404" y="4933340"/>
                    <a:pt x="6889456" y="5159900"/>
                    <a:pt x="6572162" y="5161050"/>
                  </a:cubicBezTo>
                  <a:cubicBezTo>
                    <a:pt x="3818209" y="5049096"/>
                    <a:pt x="3112692" y="5134817"/>
                    <a:pt x="516621" y="5161050"/>
                  </a:cubicBezTo>
                  <a:cubicBezTo>
                    <a:pt x="224257" y="5116040"/>
                    <a:pt x="1066" y="4980409"/>
                    <a:pt x="0" y="4644429"/>
                  </a:cubicBezTo>
                  <a:cubicBezTo>
                    <a:pt x="-155877" y="2654084"/>
                    <a:pt x="-40573" y="1291362"/>
                    <a:pt x="0" y="516621"/>
                  </a:cubicBezTo>
                  <a:close/>
                </a:path>
                <a:path w="7088783" h="5161050" stroke="0" extrusionOk="0">
                  <a:moveTo>
                    <a:pt x="0" y="516621"/>
                  </a:moveTo>
                  <a:cubicBezTo>
                    <a:pt x="-1383" y="216681"/>
                    <a:pt x="252672" y="17744"/>
                    <a:pt x="516621" y="0"/>
                  </a:cubicBezTo>
                  <a:cubicBezTo>
                    <a:pt x="2266104" y="-123725"/>
                    <a:pt x="5961207" y="31472"/>
                    <a:pt x="6572162" y="0"/>
                  </a:cubicBezTo>
                  <a:cubicBezTo>
                    <a:pt x="6821837" y="2051"/>
                    <a:pt x="7102743" y="250439"/>
                    <a:pt x="7088783" y="516621"/>
                  </a:cubicBezTo>
                  <a:cubicBezTo>
                    <a:pt x="7006417" y="1165190"/>
                    <a:pt x="7254956" y="4215025"/>
                    <a:pt x="7088783" y="4644429"/>
                  </a:cubicBezTo>
                  <a:cubicBezTo>
                    <a:pt x="7070567" y="4960342"/>
                    <a:pt x="6830588" y="5132296"/>
                    <a:pt x="6572162" y="5161050"/>
                  </a:cubicBezTo>
                  <a:cubicBezTo>
                    <a:pt x="3679778" y="5097781"/>
                    <a:pt x="1674065" y="5023224"/>
                    <a:pt x="516621" y="5161050"/>
                  </a:cubicBezTo>
                  <a:cubicBezTo>
                    <a:pt x="220861" y="5138537"/>
                    <a:pt x="42555" y="4933273"/>
                    <a:pt x="0" y="4644429"/>
                  </a:cubicBezTo>
                  <a:cubicBezTo>
                    <a:pt x="-143197" y="4110307"/>
                    <a:pt x="-97552" y="2015688"/>
                    <a:pt x="0" y="516621"/>
                  </a:cubicBez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694780287">
                    <a:prstGeom prst="roundRect">
                      <a:avLst>
                        <a:gd name="adj" fmla="val 100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5A50694-E016-0576-93B6-8859964C54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5568" t="17286" r="5265" b="53187"/>
            <a:stretch/>
          </p:blipFill>
          <p:spPr>
            <a:xfrm>
              <a:off x="725282" y="811208"/>
              <a:ext cx="6518982" cy="4326041"/>
            </a:xfrm>
            <a:prstGeom prst="rect">
              <a:avLst/>
            </a:prstGeom>
          </p:spPr>
        </p:pic>
      </p:grpSp>
      <p:pic>
        <p:nvPicPr>
          <p:cNvPr id="41" name="Picture 40" descr="A picture containing vector graphics, spectacles, goggles&#10;&#10;Description automatically generated">
            <a:extLst>
              <a:ext uri="{FF2B5EF4-FFF2-40B4-BE49-F238E27FC236}">
                <a16:creationId xmlns:a16="http://schemas.microsoft.com/office/drawing/2014/main" id="{E5A44BBA-13B9-6EB3-7A37-A32D28C3F1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061" y="4181746"/>
            <a:ext cx="3675688" cy="246128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58ADA0B-B357-5CB8-099E-7E8111ADFCA9}"/>
              </a:ext>
            </a:extLst>
          </p:cNvPr>
          <p:cNvSpPr/>
          <p:nvPr/>
        </p:nvSpPr>
        <p:spPr>
          <a:xfrm>
            <a:off x="4175293" y="3234813"/>
            <a:ext cx="1763391" cy="1304953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DC95E56-D643-BD76-2D99-47BD6121F4DF}"/>
              </a:ext>
            </a:extLst>
          </p:cNvPr>
          <p:cNvGrpSpPr/>
          <p:nvPr/>
        </p:nvGrpSpPr>
        <p:grpSpPr>
          <a:xfrm>
            <a:off x="7986464" y="210153"/>
            <a:ext cx="4398841" cy="4140914"/>
            <a:chOff x="7986464" y="210153"/>
            <a:chExt cx="4398841" cy="414091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C4AE0-024B-FE98-48AC-28053D9ADA01}"/>
                </a:ext>
              </a:extLst>
            </p:cNvPr>
            <p:cNvGrpSpPr/>
            <p:nvPr/>
          </p:nvGrpSpPr>
          <p:grpSpPr>
            <a:xfrm rot="21277684">
              <a:off x="8086767" y="210153"/>
              <a:ext cx="4298538" cy="4118482"/>
              <a:chOff x="8407251" y="1225705"/>
              <a:chExt cx="7366578" cy="945906"/>
            </a:xfrm>
          </p:grpSpPr>
          <p:sp>
            <p:nvSpPr>
              <p:cNvPr id="16" name="Rounded Rectangular Callout 3">
                <a:extLst>
                  <a:ext uri="{FF2B5EF4-FFF2-40B4-BE49-F238E27FC236}">
                    <a16:creationId xmlns:a16="http://schemas.microsoft.com/office/drawing/2014/main" id="{B2F096F3-4BB4-75FF-317B-D5B809234CF6}"/>
                  </a:ext>
                </a:extLst>
              </p:cNvPr>
              <p:cNvSpPr/>
              <p:nvPr/>
            </p:nvSpPr>
            <p:spPr>
              <a:xfrm rot="368258">
                <a:off x="8495795" y="1225705"/>
                <a:ext cx="6732288" cy="945906"/>
              </a:xfrm>
              <a:prstGeom prst="wedgeRoundRectCallout">
                <a:avLst>
                  <a:gd name="adj1" fmla="val -103788"/>
                  <a:gd name="adj2" fmla="val 43629"/>
                  <a:gd name="adj3" fmla="val 16667"/>
                </a:avLst>
              </a:prstGeom>
              <a:solidFill>
                <a:srgbClr val="FFE890"/>
              </a:solidFill>
              <a:ln w="3810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1" name="Rounded Rectangle 1">
                <a:extLst>
                  <a:ext uri="{FF2B5EF4-FFF2-40B4-BE49-F238E27FC236}">
                    <a16:creationId xmlns:a16="http://schemas.microsoft.com/office/drawing/2014/main" id="{76B217C4-D2AF-BF13-E5FB-ED7AF8DD561C}"/>
                  </a:ext>
                </a:extLst>
              </p:cNvPr>
              <p:cNvSpPr/>
              <p:nvPr/>
            </p:nvSpPr>
            <p:spPr>
              <a:xfrm rot="391599">
                <a:off x="8407251" y="1245340"/>
                <a:ext cx="7366578" cy="414503"/>
              </a:xfrm>
              <a:prstGeom prst="round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5000" dirty="0" err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Hàng</a:t>
                </a:r>
                <a:r>
                  <a:rPr lang="en-US" sz="50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tam </a:t>
                </a:r>
                <a:r>
                  <a:rPr lang="en-US" sz="5000" dirty="0" err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giác</a:t>
                </a:r>
                <a:r>
                  <a:rPr lang="en-US" sz="50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,</a:t>
                </a:r>
              </a:p>
              <a:p>
                <a:pPr algn="ctr"/>
                <a:r>
                  <a:rPr lang="en-US" sz="5000" dirty="0" err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cột</a:t>
                </a:r>
                <a:r>
                  <a:rPr lang="en-US" sz="50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màu</a:t>
                </a:r>
                <a:r>
                  <a:rPr lang="en-US" sz="50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đỏ</a:t>
                </a:r>
                <a:r>
                  <a:rPr lang="en-US" sz="50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</a:p>
            </p:txBody>
          </p:sp>
        </p:grpSp>
        <p:sp>
          <p:nvSpPr>
            <p:cNvPr id="2" name="Arrow: Down 1">
              <a:extLst>
                <a:ext uri="{FF2B5EF4-FFF2-40B4-BE49-F238E27FC236}">
                  <a16:creationId xmlns:a16="http://schemas.microsoft.com/office/drawing/2014/main" id="{47E49325-C53F-EEEC-5F0F-4BBA0E0FB0B1}"/>
                </a:ext>
              </a:extLst>
            </p:cNvPr>
            <p:cNvSpPr/>
            <p:nvPr/>
          </p:nvSpPr>
          <p:spPr>
            <a:xfrm>
              <a:off x="9943487" y="2140276"/>
              <a:ext cx="319483" cy="499787"/>
            </a:xfrm>
            <a:prstGeom prst="downArrow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1">
              <a:extLst>
                <a:ext uri="{FF2B5EF4-FFF2-40B4-BE49-F238E27FC236}">
                  <a16:creationId xmlns:a16="http://schemas.microsoft.com/office/drawing/2014/main" id="{70381864-DB6E-DF20-C575-1D0405804722}"/>
                </a:ext>
              </a:extLst>
            </p:cNvPr>
            <p:cNvSpPr/>
            <p:nvPr/>
          </p:nvSpPr>
          <p:spPr>
            <a:xfrm rot="69283">
              <a:off x="7986464" y="2546318"/>
              <a:ext cx="4298538" cy="1804749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tam </a:t>
              </a:r>
              <a:r>
                <a:rPr lang="en-US" sz="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giác</a:t>
              </a:r>
              <a:r>
                <a:rPr lang="en-US" sz="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màu</a:t>
              </a:r>
              <a:r>
                <a:rPr lang="en-US" sz="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đỏ</a:t>
              </a:r>
              <a:endParaRPr lang="en-US" sz="50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236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20594A3-733A-21E4-2FD0-58C82A76F1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E852FB-62EA-EA4E-709E-4FA8A5059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3018" y="-147377"/>
            <a:ext cx="6445920" cy="7152754"/>
          </a:xfrm>
          <a:prstGeom prst="rect">
            <a:avLst/>
          </a:prstGeom>
        </p:spPr>
      </p:pic>
      <p:pic>
        <p:nvPicPr>
          <p:cNvPr id="9" name="Picture 8" descr="A field of pink and white flowers&#10;&#10;Description automatically generated with medium confidence">
            <a:extLst>
              <a:ext uri="{FF2B5EF4-FFF2-40B4-BE49-F238E27FC236}">
                <a16:creationId xmlns:a16="http://schemas.microsoft.com/office/drawing/2014/main" id="{3B78DDDD-3B9F-A837-5B3C-B537C9643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98" y="5505747"/>
            <a:ext cx="9550400" cy="140627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3D559CE-496E-F632-FBE1-9EAC071BEA5D}"/>
              </a:ext>
            </a:extLst>
          </p:cNvPr>
          <p:cNvGrpSpPr/>
          <p:nvPr/>
        </p:nvGrpSpPr>
        <p:grpSpPr>
          <a:xfrm>
            <a:off x="266502" y="897263"/>
            <a:ext cx="7891897" cy="5745764"/>
            <a:chOff x="443379" y="294902"/>
            <a:chExt cx="7088783" cy="516105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A4AABAC-27B3-CC35-A9BA-29C51A468EC5}"/>
                </a:ext>
              </a:extLst>
            </p:cNvPr>
            <p:cNvSpPr>
              <a:spLocks/>
            </p:cNvSpPr>
            <p:nvPr/>
          </p:nvSpPr>
          <p:spPr>
            <a:xfrm>
              <a:off x="443379" y="294902"/>
              <a:ext cx="7088783" cy="5161050"/>
            </a:xfrm>
            <a:custGeom>
              <a:avLst/>
              <a:gdLst>
                <a:gd name="connsiteX0" fmla="*/ 0 w 7088783"/>
                <a:gd name="connsiteY0" fmla="*/ 516621 h 5161050"/>
                <a:gd name="connsiteX1" fmla="*/ 516621 w 7088783"/>
                <a:gd name="connsiteY1" fmla="*/ 0 h 5161050"/>
                <a:gd name="connsiteX2" fmla="*/ 6572162 w 7088783"/>
                <a:gd name="connsiteY2" fmla="*/ 0 h 5161050"/>
                <a:gd name="connsiteX3" fmla="*/ 7088783 w 7088783"/>
                <a:gd name="connsiteY3" fmla="*/ 516621 h 5161050"/>
                <a:gd name="connsiteX4" fmla="*/ 7088783 w 7088783"/>
                <a:gd name="connsiteY4" fmla="*/ 4644429 h 5161050"/>
                <a:gd name="connsiteX5" fmla="*/ 6572162 w 7088783"/>
                <a:gd name="connsiteY5" fmla="*/ 5161050 h 5161050"/>
                <a:gd name="connsiteX6" fmla="*/ 516621 w 7088783"/>
                <a:gd name="connsiteY6" fmla="*/ 5161050 h 5161050"/>
                <a:gd name="connsiteX7" fmla="*/ 0 w 7088783"/>
                <a:gd name="connsiteY7" fmla="*/ 4644429 h 5161050"/>
                <a:gd name="connsiteX8" fmla="*/ 0 w 7088783"/>
                <a:gd name="connsiteY8" fmla="*/ 516621 h 516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8783" h="5161050" fill="none" extrusionOk="0">
                  <a:moveTo>
                    <a:pt x="0" y="516621"/>
                  </a:moveTo>
                  <a:cubicBezTo>
                    <a:pt x="4248" y="273737"/>
                    <a:pt x="245391" y="-10373"/>
                    <a:pt x="516621" y="0"/>
                  </a:cubicBezTo>
                  <a:cubicBezTo>
                    <a:pt x="3524017" y="139772"/>
                    <a:pt x="4381625" y="14259"/>
                    <a:pt x="6572162" y="0"/>
                  </a:cubicBezTo>
                  <a:cubicBezTo>
                    <a:pt x="6834963" y="-3757"/>
                    <a:pt x="7096087" y="225351"/>
                    <a:pt x="7088783" y="516621"/>
                  </a:cubicBezTo>
                  <a:cubicBezTo>
                    <a:pt x="7048331" y="1744049"/>
                    <a:pt x="7195856" y="3719342"/>
                    <a:pt x="7088783" y="4644429"/>
                  </a:cubicBezTo>
                  <a:cubicBezTo>
                    <a:pt x="7085404" y="4933340"/>
                    <a:pt x="6889456" y="5159900"/>
                    <a:pt x="6572162" y="5161050"/>
                  </a:cubicBezTo>
                  <a:cubicBezTo>
                    <a:pt x="3818209" y="5049096"/>
                    <a:pt x="3112692" y="5134817"/>
                    <a:pt x="516621" y="5161050"/>
                  </a:cubicBezTo>
                  <a:cubicBezTo>
                    <a:pt x="224257" y="5116040"/>
                    <a:pt x="1066" y="4980409"/>
                    <a:pt x="0" y="4644429"/>
                  </a:cubicBezTo>
                  <a:cubicBezTo>
                    <a:pt x="-155877" y="2654084"/>
                    <a:pt x="-40573" y="1291362"/>
                    <a:pt x="0" y="516621"/>
                  </a:cubicBezTo>
                  <a:close/>
                </a:path>
                <a:path w="7088783" h="5161050" stroke="0" extrusionOk="0">
                  <a:moveTo>
                    <a:pt x="0" y="516621"/>
                  </a:moveTo>
                  <a:cubicBezTo>
                    <a:pt x="-1383" y="216681"/>
                    <a:pt x="252672" y="17744"/>
                    <a:pt x="516621" y="0"/>
                  </a:cubicBezTo>
                  <a:cubicBezTo>
                    <a:pt x="2266104" y="-123725"/>
                    <a:pt x="5961207" y="31472"/>
                    <a:pt x="6572162" y="0"/>
                  </a:cubicBezTo>
                  <a:cubicBezTo>
                    <a:pt x="6821837" y="2051"/>
                    <a:pt x="7102743" y="250439"/>
                    <a:pt x="7088783" y="516621"/>
                  </a:cubicBezTo>
                  <a:cubicBezTo>
                    <a:pt x="7006417" y="1165190"/>
                    <a:pt x="7254956" y="4215025"/>
                    <a:pt x="7088783" y="4644429"/>
                  </a:cubicBezTo>
                  <a:cubicBezTo>
                    <a:pt x="7070567" y="4960342"/>
                    <a:pt x="6830588" y="5132296"/>
                    <a:pt x="6572162" y="5161050"/>
                  </a:cubicBezTo>
                  <a:cubicBezTo>
                    <a:pt x="3679778" y="5097781"/>
                    <a:pt x="1674065" y="5023224"/>
                    <a:pt x="516621" y="5161050"/>
                  </a:cubicBezTo>
                  <a:cubicBezTo>
                    <a:pt x="220861" y="5138537"/>
                    <a:pt x="42555" y="4933273"/>
                    <a:pt x="0" y="4644429"/>
                  </a:cubicBezTo>
                  <a:cubicBezTo>
                    <a:pt x="-143197" y="4110307"/>
                    <a:pt x="-97552" y="2015688"/>
                    <a:pt x="0" y="516621"/>
                  </a:cubicBez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694780287">
                    <a:prstGeom prst="roundRect">
                      <a:avLst>
                        <a:gd name="adj" fmla="val 100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5A50694-E016-0576-93B6-8859964C54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5568" t="17286" r="5265" b="53187"/>
            <a:stretch/>
          </p:blipFill>
          <p:spPr>
            <a:xfrm>
              <a:off x="725282" y="811208"/>
              <a:ext cx="6518982" cy="4326041"/>
            </a:xfrm>
            <a:prstGeom prst="rect">
              <a:avLst/>
            </a:prstGeom>
          </p:spPr>
        </p:pic>
      </p:grpSp>
      <p:pic>
        <p:nvPicPr>
          <p:cNvPr id="41" name="Picture 40" descr="A picture containing vector graphics, spectacles, goggles&#10;&#10;Description automatically generated">
            <a:extLst>
              <a:ext uri="{FF2B5EF4-FFF2-40B4-BE49-F238E27FC236}">
                <a16:creationId xmlns:a16="http://schemas.microsoft.com/office/drawing/2014/main" id="{E5A44BBA-13B9-6EB3-7A37-A32D28C3F1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061" y="4181746"/>
            <a:ext cx="3675688" cy="2461281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A58ADA0B-B357-5CB8-099E-7E8111ADFCA9}"/>
              </a:ext>
            </a:extLst>
          </p:cNvPr>
          <p:cNvSpPr/>
          <p:nvPr/>
        </p:nvSpPr>
        <p:spPr>
          <a:xfrm>
            <a:off x="2479768" y="4508193"/>
            <a:ext cx="1763391" cy="1304953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DC95E56-D643-BD76-2D99-47BD6121F4DF}"/>
              </a:ext>
            </a:extLst>
          </p:cNvPr>
          <p:cNvGrpSpPr/>
          <p:nvPr/>
        </p:nvGrpSpPr>
        <p:grpSpPr>
          <a:xfrm>
            <a:off x="7412262" y="2378237"/>
            <a:ext cx="4827367" cy="4196812"/>
            <a:chOff x="7494818" y="150654"/>
            <a:chExt cx="4827367" cy="4196812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A1C4AE0-024B-FE98-48AC-28053D9ADA01}"/>
                </a:ext>
              </a:extLst>
            </p:cNvPr>
            <p:cNvGrpSpPr/>
            <p:nvPr/>
          </p:nvGrpSpPr>
          <p:grpSpPr>
            <a:xfrm rot="21277684">
              <a:off x="7494818" y="150654"/>
              <a:ext cx="4827367" cy="4118483"/>
              <a:chOff x="7404819" y="1205057"/>
              <a:chExt cx="8272855" cy="945906"/>
            </a:xfrm>
          </p:grpSpPr>
          <p:sp>
            <p:nvSpPr>
              <p:cNvPr id="16" name="Rounded Rectangular Callout 3">
                <a:extLst>
                  <a:ext uri="{FF2B5EF4-FFF2-40B4-BE49-F238E27FC236}">
                    <a16:creationId xmlns:a16="http://schemas.microsoft.com/office/drawing/2014/main" id="{B2F096F3-4BB4-75FF-317B-D5B809234CF6}"/>
                  </a:ext>
                </a:extLst>
              </p:cNvPr>
              <p:cNvSpPr/>
              <p:nvPr/>
            </p:nvSpPr>
            <p:spPr>
              <a:xfrm rot="368258">
                <a:off x="7404819" y="1205057"/>
                <a:ext cx="7946828" cy="945906"/>
              </a:xfrm>
              <a:prstGeom prst="wedgeRoundRectCallout">
                <a:avLst>
                  <a:gd name="adj1" fmla="val -118050"/>
                  <a:gd name="adj2" fmla="val 30806"/>
                  <a:gd name="adj3" fmla="val 16667"/>
                </a:avLst>
              </a:prstGeom>
              <a:solidFill>
                <a:srgbClr val="FFE890"/>
              </a:solidFill>
              <a:ln w="38100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1" name="Rounded Rectangle 1">
                <a:extLst>
                  <a:ext uri="{FF2B5EF4-FFF2-40B4-BE49-F238E27FC236}">
                    <a16:creationId xmlns:a16="http://schemas.microsoft.com/office/drawing/2014/main" id="{76B217C4-D2AF-BF13-E5FB-ED7AF8DD561C}"/>
                  </a:ext>
                </a:extLst>
              </p:cNvPr>
              <p:cNvSpPr/>
              <p:nvPr/>
            </p:nvSpPr>
            <p:spPr>
              <a:xfrm rot="391599">
                <a:off x="7420738" y="1227085"/>
                <a:ext cx="8256936" cy="414503"/>
              </a:xfrm>
              <a:prstGeom prst="round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5000" dirty="0" err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Hàng</a:t>
                </a:r>
                <a:r>
                  <a:rPr lang="en-US" sz="50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tứ</a:t>
                </a:r>
                <a:r>
                  <a:rPr lang="en-US" sz="50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giác</a:t>
                </a:r>
                <a:r>
                  <a:rPr lang="en-US" sz="50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,</a:t>
                </a:r>
              </a:p>
              <a:p>
                <a:pPr algn="ctr"/>
                <a:r>
                  <a:rPr lang="en-US" sz="5000" dirty="0" err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cột</a:t>
                </a:r>
                <a:r>
                  <a:rPr lang="en-US" sz="50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màu</a:t>
                </a:r>
                <a:r>
                  <a:rPr lang="en-US" sz="50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xanh</a:t>
                </a:r>
                <a:r>
                  <a:rPr lang="en-US" sz="50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  <a:r>
                  <a:rPr lang="en-US" sz="5000" dirty="0" err="1">
                    <a:solidFill>
                      <a:srgbClr val="000000"/>
                    </a:solidFill>
                    <a:latin typeface="Calibri" panose="020F0502020204030204" pitchFamily="34" charset="0"/>
                  </a:rPr>
                  <a:t>lá</a:t>
                </a:r>
                <a:r>
                  <a:rPr lang="en-US" sz="5000" dirty="0">
                    <a:solidFill>
                      <a:srgbClr val="000000"/>
                    </a:solidFill>
                    <a:latin typeface="Calibri" panose="020F0502020204030204" pitchFamily="34" charset="0"/>
                  </a:rPr>
                  <a:t> </a:t>
                </a:r>
              </a:p>
            </p:txBody>
          </p:sp>
        </p:grpSp>
        <p:sp>
          <p:nvSpPr>
            <p:cNvPr id="2" name="Arrow: Down 1">
              <a:extLst>
                <a:ext uri="{FF2B5EF4-FFF2-40B4-BE49-F238E27FC236}">
                  <a16:creationId xmlns:a16="http://schemas.microsoft.com/office/drawing/2014/main" id="{47E49325-C53F-EEEC-5F0F-4BBA0E0FB0B1}"/>
                </a:ext>
              </a:extLst>
            </p:cNvPr>
            <p:cNvSpPr/>
            <p:nvPr/>
          </p:nvSpPr>
          <p:spPr>
            <a:xfrm>
              <a:off x="9494315" y="2030716"/>
              <a:ext cx="319483" cy="499787"/>
            </a:xfrm>
            <a:prstGeom prst="downArrow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ounded Rectangle 1">
              <a:extLst>
                <a:ext uri="{FF2B5EF4-FFF2-40B4-BE49-F238E27FC236}">
                  <a16:creationId xmlns:a16="http://schemas.microsoft.com/office/drawing/2014/main" id="{70381864-DB6E-DF20-C575-1D0405804722}"/>
                </a:ext>
              </a:extLst>
            </p:cNvPr>
            <p:cNvSpPr/>
            <p:nvPr/>
          </p:nvSpPr>
          <p:spPr>
            <a:xfrm rot="69283">
              <a:off x="7629061" y="2542717"/>
              <a:ext cx="4655977" cy="1804749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tứ</a:t>
              </a:r>
              <a:r>
                <a:rPr lang="en-US" sz="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giác</a:t>
              </a:r>
              <a:r>
                <a:rPr lang="en-US" sz="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màu</a:t>
              </a:r>
              <a:r>
                <a:rPr lang="en-US" sz="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xanh</a:t>
              </a:r>
              <a:r>
                <a:rPr lang="en-US" sz="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lá</a:t>
              </a:r>
              <a:endParaRPr lang="en-US" sz="50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123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B20594A3-733A-21E4-2FD0-58C82A76F1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E852FB-62EA-EA4E-709E-4FA8A5059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63018" y="-147377"/>
            <a:ext cx="6445920" cy="7152754"/>
          </a:xfrm>
          <a:prstGeom prst="rect">
            <a:avLst/>
          </a:prstGeom>
        </p:spPr>
      </p:pic>
      <p:pic>
        <p:nvPicPr>
          <p:cNvPr id="9" name="Picture 8" descr="A field of pink and white flowers&#10;&#10;Description automatically generated with medium confidence">
            <a:extLst>
              <a:ext uri="{FF2B5EF4-FFF2-40B4-BE49-F238E27FC236}">
                <a16:creationId xmlns:a16="http://schemas.microsoft.com/office/drawing/2014/main" id="{3B78DDDD-3B9F-A837-5B3C-B537C96434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98" y="5505747"/>
            <a:ext cx="9550400" cy="140627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3D559CE-496E-F632-FBE1-9EAC071BEA5D}"/>
              </a:ext>
            </a:extLst>
          </p:cNvPr>
          <p:cNvGrpSpPr/>
          <p:nvPr/>
        </p:nvGrpSpPr>
        <p:grpSpPr>
          <a:xfrm>
            <a:off x="221955" y="556118"/>
            <a:ext cx="7891897" cy="5745764"/>
            <a:chOff x="443379" y="294902"/>
            <a:chExt cx="7088783" cy="5161050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A4AABAC-27B3-CC35-A9BA-29C51A468EC5}"/>
                </a:ext>
              </a:extLst>
            </p:cNvPr>
            <p:cNvSpPr>
              <a:spLocks/>
            </p:cNvSpPr>
            <p:nvPr/>
          </p:nvSpPr>
          <p:spPr>
            <a:xfrm>
              <a:off x="443379" y="294902"/>
              <a:ext cx="7088783" cy="5161050"/>
            </a:xfrm>
            <a:custGeom>
              <a:avLst/>
              <a:gdLst>
                <a:gd name="connsiteX0" fmla="*/ 0 w 7088783"/>
                <a:gd name="connsiteY0" fmla="*/ 516621 h 5161050"/>
                <a:gd name="connsiteX1" fmla="*/ 516621 w 7088783"/>
                <a:gd name="connsiteY1" fmla="*/ 0 h 5161050"/>
                <a:gd name="connsiteX2" fmla="*/ 6572162 w 7088783"/>
                <a:gd name="connsiteY2" fmla="*/ 0 h 5161050"/>
                <a:gd name="connsiteX3" fmla="*/ 7088783 w 7088783"/>
                <a:gd name="connsiteY3" fmla="*/ 516621 h 5161050"/>
                <a:gd name="connsiteX4" fmla="*/ 7088783 w 7088783"/>
                <a:gd name="connsiteY4" fmla="*/ 4644429 h 5161050"/>
                <a:gd name="connsiteX5" fmla="*/ 6572162 w 7088783"/>
                <a:gd name="connsiteY5" fmla="*/ 5161050 h 5161050"/>
                <a:gd name="connsiteX6" fmla="*/ 516621 w 7088783"/>
                <a:gd name="connsiteY6" fmla="*/ 5161050 h 5161050"/>
                <a:gd name="connsiteX7" fmla="*/ 0 w 7088783"/>
                <a:gd name="connsiteY7" fmla="*/ 4644429 h 5161050"/>
                <a:gd name="connsiteX8" fmla="*/ 0 w 7088783"/>
                <a:gd name="connsiteY8" fmla="*/ 516621 h 516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8783" h="5161050" fill="none" extrusionOk="0">
                  <a:moveTo>
                    <a:pt x="0" y="516621"/>
                  </a:moveTo>
                  <a:cubicBezTo>
                    <a:pt x="4248" y="273737"/>
                    <a:pt x="245391" y="-10373"/>
                    <a:pt x="516621" y="0"/>
                  </a:cubicBezTo>
                  <a:cubicBezTo>
                    <a:pt x="3524017" y="139772"/>
                    <a:pt x="4381625" y="14259"/>
                    <a:pt x="6572162" y="0"/>
                  </a:cubicBezTo>
                  <a:cubicBezTo>
                    <a:pt x="6834963" y="-3757"/>
                    <a:pt x="7096087" y="225351"/>
                    <a:pt x="7088783" y="516621"/>
                  </a:cubicBezTo>
                  <a:cubicBezTo>
                    <a:pt x="7048331" y="1744049"/>
                    <a:pt x="7195856" y="3719342"/>
                    <a:pt x="7088783" y="4644429"/>
                  </a:cubicBezTo>
                  <a:cubicBezTo>
                    <a:pt x="7085404" y="4933340"/>
                    <a:pt x="6889456" y="5159900"/>
                    <a:pt x="6572162" y="5161050"/>
                  </a:cubicBezTo>
                  <a:cubicBezTo>
                    <a:pt x="3818209" y="5049096"/>
                    <a:pt x="3112692" y="5134817"/>
                    <a:pt x="516621" y="5161050"/>
                  </a:cubicBezTo>
                  <a:cubicBezTo>
                    <a:pt x="224257" y="5116040"/>
                    <a:pt x="1066" y="4980409"/>
                    <a:pt x="0" y="4644429"/>
                  </a:cubicBezTo>
                  <a:cubicBezTo>
                    <a:pt x="-155877" y="2654084"/>
                    <a:pt x="-40573" y="1291362"/>
                    <a:pt x="0" y="516621"/>
                  </a:cubicBezTo>
                  <a:close/>
                </a:path>
                <a:path w="7088783" h="5161050" stroke="0" extrusionOk="0">
                  <a:moveTo>
                    <a:pt x="0" y="516621"/>
                  </a:moveTo>
                  <a:cubicBezTo>
                    <a:pt x="-1383" y="216681"/>
                    <a:pt x="252672" y="17744"/>
                    <a:pt x="516621" y="0"/>
                  </a:cubicBezTo>
                  <a:cubicBezTo>
                    <a:pt x="2266104" y="-123725"/>
                    <a:pt x="5961207" y="31472"/>
                    <a:pt x="6572162" y="0"/>
                  </a:cubicBezTo>
                  <a:cubicBezTo>
                    <a:pt x="6821837" y="2051"/>
                    <a:pt x="7102743" y="250439"/>
                    <a:pt x="7088783" y="516621"/>
                  </a:cubicBezTo>
                  <a:cubicBezTo>
                    <a:pt x="7006417" y="1165190"/>
                    <a:pt x="7254956" y="4215025"/>
                    <a:pt x="7088783" y="4644429"/>
                  </a:cubicBezTo>
                  <a:cubicBezTo>
                    <a:pt x="7070567" y="4960342"/>
                    <a:pt x="6830588" y="5132296"/>
                    <a:pt x="6572162" y="5161050"/>
                  </a:cubicBezTo>
                  <a:cubicBezTo>
                    <a:pt x="3679778" y="5097781"/>
                    <a:pt x="1674065" y="5023224"/>
                    <a:pt x="516621" y="5161050"/>
                  </a:cubicBezTo>
                  <a:cubicBezTo>
                    <a:pt x="220861" y="5138537"/>
                    <a:pt x="42555" y="4933273"/>
                    <a:pt x="0" y="4644429"/>
                  </a:cubicBezTo>
                  <a:cubicBezTo>
                    <a:pt x="-143197" y="4110307"/>
                    <a:pt x="-97552" y="2015688"/>
                    <a:pt x="0" y="516621"/>
                  </a:cubicBezTo>
                  <a:close/>
                </a:path>
              </a:pathLst>
            </a:custGeom>
            <a:solidFill>
              <a:schemeClr val="bg1">
                <a:alpha val="67000"/>
              </a:schemeClr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694780287">
                    <a:prstGeom prst="roundRect">
                      <a:avLst>
                        <a:gd name="adj" fmla="val 100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E5A50694-E016-0576-93B6-8859964C54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5568" t="17286" r="5265" b="53187"/>
            <a:stretch/>
          </p:blipFill>
          <p:spPr>
            <a:xfrm>
              <a:off x="725282" y="811208"/>
              <a:ext cx="6518982" cy="432604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22EC5F4-B49A-E1AF-1EC1-391552C5087A}"/>
              </a:ext>
            </a:extLst>
          </p:cNvPr>
          <p:cNvGrpSpPr/>
          <p:nvPr/>
        </p:nvGrpSpPr>
        <p:grpSpPr>
          <a:xfrm rot="21277684">
            <a:off x="8086216" y="2283663"/>
            <a:ext cx="4298538" cy="4118482"/>
            <a:chOff x="8181528" y="1225705"/>
            <a:chExt cx="7366578" cy="945906"/>
          </a:xfrm>
        </p:grpSpPr>
        <p:sp>
          <p:nvSpPr>
            <p:cNvPr id="19" name="Rounded Rectangular Callout 3">
              <a:extLst>
                <a:ext uri="{FF2B5EF4-FFF2-40B4-BE49-F238E27FC236}">
                  <a16:creationId xmlns:a16="http://schemas.microsoft.com/office/drawing/2014/main" id="{567C1807-9F36-5C8A-9006-4935FD5BB3EF}"/>
                </a:ext>
              </a:extLst>
            </p:cNvPr>
            <p:cNvSpPr/>
            <p:nvPr/>
          </p:nvSpPr>
          <p:spPr>
            <a:xfrm rot="368258">
              <a:off x="8495795" y="1225705"/>
              <a:ext cx="6732288" cy="945906"/>
            </a:xfrm>
            <a:prstGeom prst="wedgeRoundRectCallout">
              <a:avLst>
                <a:gd name="adj1" fmla="val -68897"/>
                <a:gd name="adj2" fmla="val 16903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/>
              <a:endParaRPr lang="en-US" dirty="0">
                <a:latin typeface="Calibri" panose="020F0502020204030204" pitchFamily="34" charset="0"/>
              </a:endParaRPr>
            </a:p>
          </p:txBody>
        </p:sp>
        <p:sp>
          <p:nvSpPr>
            <p:cNvPr id="20" name="Rounded Rectangle 1">
              <a:extLst>
                <a:ext uri="{FF2B5EF4-FFF2-40B4-BE49-F238E27FC236}">
                  <a16:creationId xmlns:a16="http://schemas.microsoft.com/office/drawing/2014/main" id="{AC3AB442-A0E6-7FE7-25D5-83119364E22E}"/>
                </a:ext>
              </a:extLst>
            </p:cNvPr>
            <p:cNvSpPr/>
            <p:nvPr/>
          </p:nvSpPr>
          <p:spPr>
            <a:xfrm rot="391599">
              <a:off x="8181528" y="1400375"/>
              <a:ext cx="7366578" cy="610023"/>
            </a:xfrm>
            <a:prstGeom prst="round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Đáp</a:t>
              </a:r>
              <a:r>
                <a:rPr lang="en-US" sz="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án</a:t>
              </a:r>
              <a:r>
                <a:rPr lang="en-US" sz="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: </a:t>
              </a:r>
              <a:r>
                <a:rPr lang="en-US" sz="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hình</a:t>
              </a:r>
              <a:r>
                <a:rPr lang="en-US" sz="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tứ</a:t>
              </a:r>
              <a:r>
                <a:rPr lang="en-US" sz="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giác</a:t>
              </a:r>
              <a:r>
                <a:rPr lang="en-US" sz="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, </a:t>
              </a:r>
              <a:r>
                <a:rPr lang="en-US" sz="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màu</a:t>
              </a:r>
              <a:r>
                <a:rPr lang="en-US" sz="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xanh</a:t>
              </a:r>
              <a:r>
                <a:rPr lang="en-US" sz="5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5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dương</a:t>
              </a:r>
              <a:endParaRPr lang="en-US" sz="50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41" name="Picture 40" descr="A picture containing vector graphics, spectacles, goggles&#10;&#10;Description automatically generated">
            <a:extLst>
              <a:ext uri="{FF2B5EF4-FFF2-40B4-BE49-F238E27FC236}">
                <a16:creationId xmlns:a16="http://schemas.microsoft.com/office/drawing/2014/main" id="{E5A44BBA-13B9-6EB3-7A37-A32D28C3F1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810" y="485867"/>
            <a:ext cx="3675688" cy="2461281"/>
          </a:xfrm>
          <a:prstGeom prst="rect">
            <a:avLst/>
          </a:prstGeom>
        </p:spPr>
      </p:pic>
      <p:sp>
        <p:nvSpPr>
          <p:cNvPr id="2" name="Flowchart: Manual Input 1">
            <a:extLst>
              <a:ext uri="{FF2B5EF4-FFF2-40B4-BE49-F238E27FC236}">
                <a16:creationId xmlns:a16="http://schemas.microsoft.com/office/drawing/2014/main" id="{DABBF4ED-27A0-BC6E-E5F7-B59DD34E0F42}"/>
              </a:ext>
            </a:extLst>
          </p:cNvPr>
          <p:cNvSpPr/>
          <p:nvPr/>
        </p:nvSpPr>
        <p:spPr>
          <a:xfrm rot="5400000">
            <a:off x="6245387" y="4263359"/>
            <a:ext cx="1026730" cy="1185820"/>
          </a:xfrm>
          <a:prstGeom prst="flowChartManualInp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943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1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1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1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100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D622B318-1E66-E94C-4D3B-4D371A562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DE5DEA-5E55-40B2-D547-7070AD5A2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1952" cy="12523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C53BA2-840D-DE0F-9941-FD193269B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6" y="1159376"/>
            <a:ext cx="12243010" cy="4654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E2F35D-73CB-D68A-D154-074FA5941B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1287"/>
            <a:ext cx="12192000" cy="4226700"/>
          </a:xfrm>
          <a:prstGeom prst="rect">
            <a:avLst/>
          </a:prstGeom>
        </p:spPr>
      </p:pic>
      <p:pic>
        <p:nvPicPr>
          <p:cNvPr id="9" name="Picture 8" descr="A close up of a leaf&#10;&#10;Description automatically generated with medium confidence">
            <a:extLst>
              <a:ext uri="{FF2B5EF4-FFF2-40B4-BE49-F238E27FC236}">
                <a16:creationId xmlns:a16="http://schemas.microsoft.com/office/drawing/2014/main" id="{8D49D92F-C4E8-F733-A7DF-FC830140B4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4435"/>
            <a:ext cx="12846047" cy="2803572"/>
          </a:xfrm>
          <a:prstGeom prst="rect">
            <a:avLst/>
          </a:prstGeom>
        </p:spPr>
      </p:pic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71D8F3C6-E979-CA1D-915C-1BCBCFA2B4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99" y="4927528"/>
            <a:ext cx="1018496" cy="1666634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DD8DF14-A677-DB26-A363-C88EC8F28A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94" y="4253948"/>
            <a:ext cx="934477" cy="1516615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E64E670-0F45-8718-D32B-BF782896FF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188" y="5319628"/>
            <a:ext cx="910295" cy="141836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B1BE652A-F1ED-8634-F43D-2C5BACB5E1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997" y="4539412"/>
            <a:ext cx="634779" cy="1036809"/>
          </a:xfrm>
          <a:prstGeom prst="rect">
            <a:avLst/>
          </a:prstGeom>
        </p:spPr>
      </p:pic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D6C9F704-D860-0FE4-0711-75449FBDD2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305" y="5133628"/>
            <a:ext cx="725970" cy="1273870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404566CF-6E78-43D4-51E2-1F081B879D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696" y="3839877"/>
            <a:ext cx="665416" cy="1036810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C142360B-66AC-4A57-E412-A152D36A8B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822" y="5228932"/>
            <a:ext cx="634779" cy="10368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D965332-20A6-A48F-2779-1300D566FBAE}"/>
              </a:ext>
            </a:extLst>
          </p:cNvPr>
          <p:cNvSpPr txBox="1"/>
          <p:nvPr/>
        </p:nvSpPr>
        <p:spPr>
          <a:xfrm>
            <a:off x="2968910" y="89555"/>
            <a:ext cx="70287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Mục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tiêu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bài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Crocante" panose="02000000000000000000" pitchFamily="50" charset="0"/>
              </a:rPr>
              <a:t>học</a:t>
            </a:r>
            <a:endParaRPr lang="en-US" sz="6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iCiel Crocante" panose="02000000000000000000" pitchFamily="50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0B9F8D5-C95C-8401-AABD-6C1F961610BA}"/>
              </a:ext>
            </a:extLst>
          </p:cNvPr>
          <p:cNvSpPr/>
          <p:nvPr/>
        </p:nvSpPr>
        <p:spPr>
          <a:xfrm>
            <a:off x="293744" y="1225071"/>
            <a:ext cx="11604512" cy="5543374"/>
          </a:xfrm>
          <a:custGeom>
            <a:avLst/>
            <a:gdLst>
              <a:gd name="connsiteX0" fmla="*/ 0 w 11604512"/>
              <a:gd name="connsiteY0" fmla="*/ 554892 h 5543374"/>
              <a:gd name="connsiteX1" fmla="*/ 554892 w 11604512"/>
              <a:gd name="connsiteY1" fmla="*/ 0 h 5543374"/>
              <a:gd name="connsiteX2" fmla="*/ 11049620 w 11604512"/>
              <a:gd name="connsiteY2" fmla="*/ 0 h 5543374"/>
              <a:gd name="connsiteX3" fmla="*/ 11604512 w 11604512"/>
              <a:gd name="connsiteY3" fmla="*/ 554892 h 5543374"/>
              <a:gd name="connsiteX4" fmla="*/ 11604512 w 11604512"/>
              <a:gd name="connsiteY4" fmla="*/ 4988482 h 5543374"/>
              <a:gd name="connsiteX5" fmla="*/ 11049620 w 11604512"/>
              <a:gd name="connsiteY5" fmla="*/ 5543374 h 5543374"/>
              <a:gd name="connsiteX6" fmla="*/ 554892 w 11604512"/>
              <a:gd name="connsiteY6" fmla="*/ 5543374 h 5543374"/>
              <a:gd name="connsiteX7" fmla="*/ 0 w 11604512"/>
              <a:gd name="connsiteY7" fmla="*/ 4988482 h 5543374"/>
              <a:gd name="connsiteX8" fmla="*/ 0 w 11604512"/>
              <a:gd name="connsiteY8" fmla="*/ 554892 h 5543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04512" h="5543374" fill="none" extrusionOk="0">
                <a:moveTo>
                  <a:pt x="0" y="554892"/>
                </a:moveTo>
                <a:cubicBezTo>
                  <a:pt x="4025" y="288642"/>
                  <a:pt x="278201" y="-21912"/>
                  <a:pt x="554892" y="0"/>
                </a:cubicBezTo>
                <a:cubicBezTo>
                  <a:pt x="4516604" y="139772"/>
                  <a:pt x="9281276" y="14259"/>
                  <a:pt x="11049620" y="0"/>
                </a:cubicBezTo>
                <a:cubicBezTo>
                  <a:pt x="11351396" y="-781"/>
                  <a:pt x="11609884" y="244059"/>
                  <a:pt x="11604512" y="554892"/>
                </a:cubicBezTo>
                <a:cubicBezTo>
                  <a:pt x="11564060" y="1138107"/>
                  <a:pt x="11711585" y="3652666"/>
                  <a:pt x="11604512" y="4988482"/>
                </a:cubicBezTo>
                <a:cubicBezTo>
                  <a:pt x="11570816" y="5330732"/>
                  <a:pt x="11360130" y="5543228"/>
                  <a:pt x="11049620" y="5543374"/>
                </a:cubicBezTo>
                <a:cubicBezTo>
                  <a:pt x="7781071" y="5431420"/>
                  <a:pt x="3675410" y="5517141"/>
                  <a:pt x="554892" y="5543374"/>
                </a:cubicBezTo>
                <a:cubicBezTo>
                  <a:pt x="245412" y="5524060"/>
                  <a:pt x="722" y="5329240"/>
                  <a:pt x="0" y="4988482"/>
                </a:cubicBezTo>
                <a:cubicBezTo>
                  <a:pt x="-155877" y="2789907"/>
                  <a:pt x="-40573" y="1679501"/>
                  <a:pt x="0" y="554892"/>
                </a:cubicBezTo>
                <a:close/>
              </a:path>
              <a:path w="11604512" h="5543374" stroke="0" extrusionOk="0">
                <a:moveTo>
                  <a:pt x="0" y="554892"/>
                </a:moveTo>
                <a:cubicBezTo>
                  <a:pt x="-4776" y="197961"/>
                  <a:pt x="265916" y="14514"/>
                  <a:pt x="554892" y="0"/>
                </a:cubicBezTo>
                <a:cubicBezTo>
                  <a:pt x="1962129" y="-123725"/>
                  <a:pt x="6146195" y="31472"/>
                  <a:pt x="11049620" y="0"/>
                </a:cubicBezTo>
                <a:cubicBezTo>
                  <a:pt x="11303314" y="3035"/>
                  <a:pt x="11632401" y="286672"/>
                  <a:pt x="11604512" y="554892"/>
                </a:cubicBezTo>
                <a:cubicBezTo>
                  <a:pt x="11522146" y="1350830"/>
                  <a:pt x="11770685" y="3361302"/>
                  <a:pt x="11604512" y="4988482"/>
                </a:cubicBezTo>
                <a:cubicBezTo>
                  <a:pt x="11600835" y="5301115"/>
                  <a:pt x="11330694" y="5516236"/>
                  <a:pt x="11049620" y="5543374"/>
                </a:cubicBezTo>
                <a:cubicBezTo>
                  <a:pt x="7624101" y="5480105"/>
                  <a:pt x="3229770" y="5405548"/>
                  <a:pt x="554892" y="5543374"/>
                </a:cubicBezTo>
                <a:cubicBezTo>
                  <a:pt x="224959" y="5492743"/>
                  <a:pt x="53703" y="5299385"/>
                  <a:pt x="0" y="4988482"/>
                </a:cubicBezTo>
                <a:cubicBezTo>
                  <a:pt x="-143197" y="2900689"/>
                  <a:pt x="-97552" y="2637607"/>
                  <a:pt x="0" y="554892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prstGeom prst="roundRect">
                    <a:avLst>
                      <a:gd name="adj" fmla="val 1001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8729C09-F2F6-8C75-3510-64FA41735968}"/>
              </a:ext>
            </a:extLst>
          </p:cNvPr>
          <p:cNvGrpSpPr/>
          <p:nvPr/>
        </p:nvGrpSpPr>
        <p:grpSpPr>
          <a:xfrm>
            <a:off x="558050" y="1438150"/>
            <a:ext cx="10825570" cy="1323439"/>
            <a:chOff x="558050" y="1438150"/>
            <a:chExt cx="10825570" cy="1323439"/>
          </a:xfrm>
        </p:grpSpPr>
        <p:pic>
          <p:nvPicPr>
            <p:cNvPr id="4" name="Picture 3" descr="A picture containing text, sign, stop, outdoor&#10;&#10;Description automatically generated">
              <a:extLst>
                <a:ext uri="{FF2B5EF4-FFF2-40B4-BE49-F238E27FC236}">
                  <a16:creationId xmlns:a16="http://schemas.microsoft.com/office/drawing/2014/main" id="{8615EC63-90DE-5B57-2971-548C37591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050" y="1497946"/>
              <a:ext cx="935288" cy="93475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39DB29D-0318-9482-E5E3-981FA0E24BB5}"/>
                </a:ext>
              </a:extLst>
            </p:cNvPr>
            <p:cNvSpPr txBox="1"/>
            <p:nvPr/>
          </p:nvSpPr>
          <p:spPr>
            <a:xfrm>
              <a:off x="1229032" y="1438150"/>
              <a:ext cx="1015458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algn="just">
                <a:spcBef>
                  <a:spcPts val="1200"/>
                </a:spcBef>
              </a:pPr>
              <a:r>
                <a:rPr lang="en-US" sz="4000" dirty="0" err="1">
                  <a:solidFill>
                    <a:srgbClr val="003399"/>
                  </a:solidFill>
                </a:rPr>
                <a:t>Ôn</a:t>
              </a:r>
              <a:r>
                <a:rPr lang="en-US" sz="4000" dirty="0">
                  <a:solidFill>
                    <a:srgbClr val="003399"/>
                  </a:solidFill>
                </a:rPr>
                <a:t> </a:t>
              </a:r>
              <a:r>
                <a:rPr lang="en-US" sz="4000" dirty="0" err="1">
                  <a:solidFill>
                    <a:srgbClr val="003399"/>
                  </a:solidFill>
                </a:rPr>
                <a:t>tập</a:t>
              </a:r>
              <a:r>
                <a:rPr lang="en-US" sz="4000" dirty="0">
                  <a:solidFill>
                    <a:srgbClr val="003399"/>
                  </a:solidFill>
                </a:rPr>
                <a:t>: </a:t>
              </a:r>
              <a:r>
                <a:rPr lang="en-US" sz="4000" dirty="0" err="1">
                  <a:solidFill>
                    <a:srgbClr val="003399"/>
                  </a:solidFill>
                </a:rPr>
                <a:t>đọc</a:t>
              </a:r>
              <a:r>
                <a:rPr lang="en-US" sz="4000" dirty="0">
                  <a:solidFill>
                    <a:srgbClr val="003399"/>
                  </a:solidFill>
                </a:rPr>
                <a:t> </a:t>
              </a:r>
              <a:r>
                <a:rPr lang="en-US" sz="4000" dirty="0" err="1">
                  <a:solidFill>
                    <a:srgbClr val="003399"/>
                  </a:solidFill>
                </a:rPr>
                <a:t>tên</a:t>
              </a:r>
              <a:r>
                <a:rPr lang="en-US" sz="4000" dirty="0">
                  <a:solidFill>
                    <a:srgbClr val="003399"/>
                  </a:solidFill>
                </a:rPr>
                <a:t> </a:t>
              </a:r>
              <a:r>
                <a:rPr lang="en-US" sz="4000" dirty="0" err="1">
                  <a:solidFill>
                    <a:srgbClr val="003399"/>
                  </a:solidFill>
                </a:rPr>
                <a:t>điểm</a:t>
              </a:r>
              <a:r>
                <a:rPr lang="en-US" sz="4000" dirty="0">
                  <a:solidFill>
                    <a:srgbClr val="003399"/>
                  </a:solidFill>
                </a:rPr>
                <a:t>, </a:t>
              </a:r>
              <a:r>
                <a:rPr lang="en-US" sz="4000" dirty="0" err="1">
                  <a:solidFill>
                    <a:srgbClr val="003399"/>
                  </a:solidFill>
                </a:rPr>
                <a:t>đoạn</a:t>
              </a:r>
              <a:r>
                <a:rPr lang="en-US" sz="4000" dirty="0">
                  <a:solidFill>
                    <a:srgbClr val="003399"/>
                  </a:solidFill>
                </a:rPr>
                <a:t> </a:t>
              </a:r>
              <a:r>
                <a:rPr lang="en-US" sz="4000" dirty="0" err="1">
                  <a:solidFill>
                    <a:srgbClr val="003399"/>
                  </a:solidFill>
                </a:rPr>
                <a:t>thẳng</a:t>
              </a:r>
              <a:r>
                <a:rPr lang="en-US" sz="4000" dirty="0">
                  <a:solidFill>
                    <a:srgbClr val="003399"/>
                  </a:solidFill>
                </a:rPr>
                <a:t>, </a:t>
              </a:r>
              <a:r>
                <a:rPr lang="en-US" sz="4000" dirty="0" err="1">
                  <a:solidFill>
                    <a:srgbClr val="003399"/>
                  </a:solidFill>
                </a:rPr>
                <a:t>dãy</a:t>
              </a:r>
              <a:r>
                <a:rPr lang="en-US" sz="4000" dirty="0">
                  <a:solidFill>
                    <a:srgbClr val="003399"/>
                  </a:solidFill>
                </a:rPr>
                <a:t> </a:t>
              </a:r>
              <a:r>
                <a:rPr lang="en-US" sz="4000" dirty="0" err="1">
                  <a:solidFill>
                    <a:srgbClr val="003399"/>
                  </a:solidFill>
                </a:rPr>
                <a:t>hình</a:t>
              </a:r>
              <a:r>
                <a:rPr lang="en-US" sz="4000" dirty="0">
                  <a:solidFill>
                    <a:srgbClr val="003399"/>
                  </a:solidFill>
                </a:rPr>
                <a:t> </a:t>
              </a:r>
              <a:r>
                <a:rPr lang="en-US" sz="4000" dirty="0" err="1">
                  <a:solidFill>
                    <a:srgbClr val="003399"/>
                  </a:solidFill>
                </a:rPr>
                <a:t>theo</a:t>
              </a:r>
              <a:r>
                <a:rPr lang="en-US" sz="4000" dirty="0">
                  <a:solidFill>
                    <a:srgbClr val="003399"/>
                  </a:solidFill>
                </a:rPr>
                <a:t> </a:t>
              </a:r>
              <a:r>
                <a:rPr lang="en-US" sz="4000" dirty="0" err="1">
                  <a:solidFill>
                    <a:srgbClr val="003399"/>
                  </a:solidFill>
                </a:rPr>
                <a:t>quy</a:t>
              </a:r>
              <a:r>
                <a:rPr lang="en-US" sz="4000" dirty="0">
                  <a:solidFill>
                    <a:srgbClr val="003399"/>
                  </a:solidFill>
                </a:rPr>
                <a:t> </a:t>
              </a:r>
              <a:r>
                <a:rPr lang="en-US" sz="4000" dirty="0" err="1">
                  <a:solidFill>
                    <a:srgbClr val="003399"/>
                  </a:solidFill>
                </a:rPr>
                <a:t>luật</a:t>
              </a:r>
              <a:r>
                <a:rPr lang="en-US" sz="4000" dirty="0">
                  <a:solidFill>
                    <a:srgbClr val="003399"/>
                  </a:solidFill>
                </a:rPr>
                <a:t>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5AE35AB-610A-D129-7AC3-76D17B100146}"/>
              </a:ext>
            </a:extLst>
          </p:cNvPr>
          <p:cNvGrpSpPr/>
          <p:nvPr/>
        </p:nvGrpSpPr>
        <p:grpSpPr>
          <a:xfrm>
            <a:off x="522854" y="2777984"/>
            <a:ext cx="10958441" cy="934750"/>
            <a:chOff x="425179" y="2878052"/>
            <a:chExt cx="10958441" cy="934750"/>
          </a:xfrm>
        </p:grpSpPr>
        <p:pic>
          <p:nvPicPr>
            <p:cNvPr id="14" name="Picture 13" descr="A picture containing text, sign, stop, outdoor&#10;&#10;Description automatically generated">
              <a:extLst>
                <a:ext uri="{FF2B5EF4-FFF2-40B4-BE49-F238E27FC236}">
                  <a16:creationId xmlns:a16="http://schemas.microsoft.com/office/drawing/2014/main" id="{436647FF-E3FC-880E-CABF-9C2ABF65D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79" y="2878052"/>
              <a:ext cx="935288" cy="93475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910536C-9200-FB93-6519-CD3EE6CF1B21}"/>
                </a:ext>
              </a:extLst>
            </p:cNvPr>
            <p:cNvSpPr txBox="1"/>
            <p:nvPr/>
          </p:nvSpPr>
          <p:spPr>
            <a:xfrm>
              <a:off x="1229032" y="2941480"/>
              <a:ext cx="101545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algn="just">
                <a:spcBef>
                  <a:spcPts val="1200"/>
                </a:spcBef>
              </a:pPr>
              <a:r>
                <a:rPr lang="en-US" sz="4000" dirty="0" err="1">
                  <a:solidFill>
                    <a:srgbClr val="003399"/>
                  </a:solidFill>
                </a:rPr>
                <a:t>Giới</a:t>
              </a:r>
              <a:r>
                <a:rPr lang="en-US" sz="4000" dirty="0">
                  <a:solidFill>
                    <a:srgbClr val="003399"/>
                  </a:solidFill>
                </a:rPr>
                <a:t> </a:t>
              </a:r>
              <a:r>
                <a:rPr lang="en-US" sz="4000" dirty="0" err="1">
                  <a:solidFill>
                    <a:srgbClr val="003399"/>
                  </a:solidFill>
                </a:rPr>
                <a:t>thiệu</a:t>
              </a:r>
              <a:r>
                <a:rPr lang="en-US" sz="4000" dirty="0">
                  <a:solidFill>
                    <a:srgbClr val="003399"/>
                  </a:solidFill>
                </a:rPr>
                <a:t> </a:t>
              </a:r>
              <a:r>
                <a:rPr lang="en-US" sz="4000" dirty="0" err="1">
                  <a:solidFill>
                    <a:srgbClr val="003399"/>
                  </a:solidFill>
                </a:rPr>
                <a:t>các</a:t>
              </a:r>
              <a:r>
                <a:rPr lang="en-US" sz="4000" dirty="0">
                  <a:solidFill>
                    <a:srgbClr val="003399"/>
                  </a:solidFill>
                </a:rPr>
                <a:t> </a:t>
              </a:r>
              <a:r>
                <a:rPr lang="en-US" sz="4000" dirty="0" err="1">
                  <a:solidFill>
                    <a:srgbClr val="003399"/>
                  </a:solidFill>
                </a:rPr>
                <a:t>yếu</a:t>
              </a:r>
              <a:r>
                <a:rPr lang="en-US" sz="4000" dirty="0">
                  <a:solidFill>
                    <a:srgbClr val="003399"/>
                  </a:solidFill>
                </a:rPr>
                <a:t> </a:t>
              </a:r>
              <a:r>
                <a:rPr lang="en-US" sz="4000" dirty="0" err="1">
                  <a:solidFill>
                    <a:srgbClr val="003399"/>
                  </a:solidFill>
                </a:rPr>
                <a:t>tố</a:t>
              </a:r>
              <a:r>
                <a:rPr lang="en-US" sz="4000" dirty="0">
                  <a:solidFill>
                    <a:srgbClr val="003399"/>
                  </a:solidFill>
                </a:rPr>
                <a:t> </a:t>
              </a:r>
              <a:r>
                <a:rPr lang="en-US" sz="4000" dirty="0" err="1">
                  <a:solidFill>
                    <a:srgbClr val="003399"/>
                  </a:solidFill>
                </a:rPr>
                <a:t>đỉnh</a:t>
              </a:r>
              <a:r>
                <a:rPr lang="en-US" sz="4000" dirty="0">
                  <a:solidFill>
                    <a:srgbClr val="003399"/>
                  </a:solidFill>
                </a:rPr>
                <a:t>, </a:t>
              </a:r>
              <a:r>
                <a:rPr lang="en-US" sz="4000" dirty="0" err="1">
                  <a:solidFill>
                    <a:srgbClr val="003399"/>
                  </a:solidFill>
                </a:rPr>
                <a:t>cạnh</a:t>
              </a:r>
              <a:r>
                <a:rPr lang="en-US" sz="4000" dirty="0">
                  <a:solidFill>
                    <a:srgbClr val="003399"/>
                  </a:solidFill>
                </a:rPr>
                <a:t>, </a:t>
              </a:r>
              <a:r>
                <a:rPr lang="en-US" sz="4000" dirty="0" err="1">
                  <a:solidFill>
                    <a:srgbClr val="003399"/>
                  </a:solidFill>
                </a:rPr>
                <a:t>đọc</a:t>
              </a:r>
              <a:r>
                <a:rPr lang="en-US" sz="4000" dirty="0">
                  <a:solidFill>
                    <a:srgbClr val="003399"/>
                  </a:solidFill>
                </a:rPr>
                <a:t> </a:t>
              </a:r>
              <a:r>
                <a:rPr lang="en-US" sz="4000" dirty="0" err="1">
                  <a:solidFill>
                    <a:srgbClr val="003399"/>
                  </a:solidFill>
                </a:rPr>
                <a:t>tên</a:t>
              </a:r>
              <a:r>
                <a:rPr lang="en-US" sz="4000" dirty="0">
                  <a:solidFill>
                    <a:srgbClr val="003399"/>
                  </a:solidFill>
                </a:rPr>
                <a:t> </a:t>
              </a:r>
              <a:r>
                <a:rPr lang="en-US" sz="4000" dirty="0" err="1">
                  <a:solidFill>
                    <a:srgbClr val="003399"/>
                  </a:solidFill>
                </a:rPr>
                <a:t>hình</a:t>
              </a:r>
              <a:r>
                <a:rPr lang="en-US" sz="4000" dirty="0">
                  <a:solidFill>
                    <a:srgbClr val="003399"/>
                  </a:solidFill>
                </a:rPr>
                <a:t>. 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E9437CC-94CA-A065-0527-3853317F77DE}"/>
              </a:ext>
            </a:extLst>
          </p:cNvPr>
          <p:cNvGrpSpPr/>
          <p:nvPr/>
        </p:nvGrpSpPr>
        <p:grpSpPr>
          <a:xfrm>
            <a:off x="528322" y="3838722"/>
            <a:ext cx="10922431" cy="1323439"/>
            <a:chOff x="461189" y="2941480"/>
            <a:chExt cx="10922431" cy="1323439"/>
          </a:xfrm>
        </p:grpSpPr>
        <p:pic>
          <p:nvPicPr>
            <p:cNvPr id="20" name="Picture 19" descr="A picture containing text, sign, stop, outdoor&#10;&#10;Description automatically generated">
              <a:extLst>
                <a:ext uri="{FF2B5EF4-FFF2-40B4-BE49-F238E27FC236}">
                  <a16:creationId xmlns:a16="http://schemas.microsoft.com/office/drawing/2014/main" id="{D4DA1EA8-454C-ED81-4486-D919CED38C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189" y="3022185"/>
              <a:ext cx="935288" cy="93475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730F0B0-3552-F547-B6A7-BC7CDEAF5450}"/>
                </a:ext>
              </a:extLst>
            </p:cNvPr>
            <p:cNvSpPr txBox="1"/>
            <p:nvPr/>
          </p:nvSpPr>
          <p:spPr>
            <a:xfrm>
              <a:off x="1229032" y="2941480"/>
              <a:ext cx="1015458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algn="just">
                <a:spcBef>
                  <a:spcPts val="1200"/>
                </a:spcBef>
              </a:pPr>
              <a:r>
                <a:rPr lang="en-US" sz="4000" dirty="0" err="1">
                  <a:solidFill>
                    <a:srgbClr val="003399"/>
                  </a:solidFill>
                </a:rPr>
                <a:t>Nhận</a:t>
              </a:r>
              <a:r>
                <a:rPr lang="en-US" sz="4000" dirty="0">
                  <a:solidFill>
                    <a:srgbClr val="003399"/>
                  </a:solidFill>
                </a:rPr>
                <a:t> </a:t>
              </a:r>
              <a:r>
                <a:rPr lang="en-US" sz="4000" dirty="0" err="1">
                  <a:solidFill>
                    <a:srgbClr val="003399"/>
                  </a:solidFill>
                </a:rPr>
                <a:t>biết</a:t>
              </a:r>
              <a:r>
                <a:rPr lang="en-US" sz="4000" dirty="0">
                  <a:solidFill>
                    <a:srgbClr val="003399"/>
                  </a:solidFill>
                </a:rPr>
                <a:t>: </a:t>
              </a:r>
              <a:r>
                <a:rPr lang="en-US" sz="4000" dirty="0" err="1">
                  <a:solidFill>
                    <a:srgbClr val="003399"/>
                  </a:solidFill>
                </a:rPr>
                <a:t>hình</a:t>
              </a:r>
              <a:r>
                <a:rPr lang="en-US" sz="4000" dirty="0">
                  <a:solidFill>
                    <a:srgbClr val="003399"/>
                  </a:solidFill>
                </a:rPr>
                <a:t> tam </a:t>
              </a:r>
              <a:r>
                <a:rPr lang="en-US" sz="4000" dirty="0" err="1">
                  <a:solidFill>
                    <a:srgbClr val="003399"/>
                  </a:solidFill>
                </a:rPr>
                <a:t>giác</a:t>
              </a:r>
              <a:r>
                <a:rPr lang="en-US" sz="4000" dirty="0">
                  <a:solidFill>
                    <a:srgbClr val="003399"/>
                  </a:solidFill>
                </a:rPr>
                <a:t>, </a:t>
              </a:r>
              <a:r>
                <a:rPr lang="en-US" sz="4000" dirty="0" err="1">
                  <a:solidFill>
                    <a:srgbClr val="003399"/>
                  </a:solidFill>
                </a:rPr>
                <a:t>hình</a:t>
              </a:r>
              <a:r>
                <a:rPr lang="en-US" sz="4000" dirty="0">
                  <a:solidFill>
                    <a:srgbClr val="003399"/>
                  </a:solidFill>
                </a:rPr>
                <a:t> </a:t>
              </a:r>
              <a:r>
                <a:rPr lang="en-US" sz="4000" dirty="0" err="1">
                  <a:solidFill>
                    <a:srgbClr val="003399"/>
                  </a:solidFill>
                </a:rPr>
                <a:t>tứ</a:t>
              </a:r>
              <a:r>
                <a:rPr lang="en-US" sz="4000" dirty="0">
                  <a:solidFill>
                    <a:srgbClr val="003399"/>
                  </a:solidFill>
                </a:rPr>
                <a:t> </a:t>
              </a:r>
              <a:r>
                <a:rPr lang="en-US" sz="4000" dirty="0" err="1">
                  <a:solidFill>
                    <a:srgbClr val="003399"/>
                  </a:solidFill>
                </a:rPr>
                <a:t>giác</a:t>
              </a:r>
              <a:r>
                <a:rPr lang="en-US" sz="4000" dirty="0">
                  <a:solidFill>
                    <a:srgbClr val="003399"/>
                  </a:solidFill>
                </a:rPr>
                <a:t> qua </a:t>
              </a:r>
              <a:r>
                <a:rPr lang="en-US" sz="4000" dirty="0" err="1">
                  <a:solidFill>
                    <a:srgbClr val="003399"/>
                  </a:solidFill>
                </a:rPr>
                <a:t>trực</a:t>
              </a:r>
              <a:r>
                <a:rPr lang="en-US" sz="4000" dirty="0">
                  <a:solidFill>
                    <a:srgbClr val="003399"/>
                  </a:solidFill>
                </a:rPr>
                <a:t> </a:t>
              </a:r>
              <a:r>
                <a:rPr lang="en-US" sz="4000" dirty="0" err="1">
                  <a:solidFill>
                    <a:srgbClr val="003399"/>
                  </a:solidFill>
                </a:rPr>
                <a:t>giác</a:t>
              </a:r>
              <a:r>
                <a:rPr lang="en-US" sz="4000" dirty="0">
                  <a:solidFill>
                    <a:srgbClr val="003399"/>
                  </a:solidFill>
                </a:rPr>
                <a:t> </a:t>
              </a:r>
              <a:r>
                <a:rPr lang="en-US" sz="4000" dirty="0" err="1">
                  <a:solidFill>
                    <a:srgbClr val="003399"/>
                  </a:solidFill>
                </a:rPr>
                <a:t>và</a:t>
              </a:r>
              <a:r>
                <a:rPr lang="en-US" sz="4000" dirty="0">
                  <a:solidFill>
                    <a:srgbClr val="003399"/>
                  </a:solidFill>
                </a:rPr>
                <a:t> qua </a:t>
              </a:r>
              <a:r>
                <a:rPr lang="en-US" sz="4000" dirty="0" err="1">
                  <a:solidFill>
                    <a:srgbClr val="003399"/>
                  </a:solidFill>
                </a:rPr>
                <a:t>việc</a:t>
              </a:r>
              <a:r>
                <a:rPr lang="en-US" sz="4000" dirty="0">
                  <a:solidFill>
                    <a:srgbClr val="003399"/>
                  </a:solidFill>
                </a:rPr>
                <a:t> </a:t>
              </a:r>
              <a:r>
                <a:rPr lang="en-US" sz="4000" dirty="0" err="1">
                  <a:solidFill>
                    <a:srgbClr val="003399"/>
                  </a:solidFill>
                </a:rPr>
                <a:t>mô</a:t>
              </a:r>
              <a:r>
                <a:rPr lang="en-US" sz="4000" dirty="0">
                  <a:solidFill>
                    <a:srgbClr val="003399"/>
                  </a:solidFill>
                </a:rPr>
                <a:t> </a:t>
              </a:r>
              <a:r>
                <a:rPr lang="en-US" sz="4000" dirty="0" err="1">
                  <a:solidFill>
                    <a:srgbClr val="003399"/>
                  </a:solidFill>
                </a:rPr>
                <a:t>tả</a:t>
              </a:r>
              <a:r>
                <a:rPr lang="en-US" sz="4000" dirty="0">
                  <a:solidFill>
                    <a:srgbClr val="003399"/>
                  </a:solidFill>
                </a:rPr>
                <a:t> </a:t>
              </a:r>
              <a:r>
                <a:rPr lang="en-US" sz="4000" dirty="0" err="1">
                  <a:solidFill>
                    <a:srgbClr val="003399"/>
                  </a:solidFill>
                </a:rPr>
                <a:t>đỉnh</a:t>
              </a:r>
              <a:r>
                <a:rPr lang="en-US" sz="4000" dirty="0">
                  <a:solidFill>
                    <a:srgbClr val="003399"/>
                  </a:solidFill>
                </a:rPr>
                <a:t> </a:t>
              </a:r>
              <a:r>
                <a:rPr lang="en-US" sz="4000" dirty="0" err="1">
                  <a:solidFill>
                    <a:srgbClr val="003399"/>
                  </a:solidFill>
                </a:rPr>
                <a:t>và</a:t>
              </a:r>
              <a:r>
                <a:rPr lang="en-US" sz="4000" dirty="0">
                  <a:solidFill>
                    <a:srgbClr val="003399"/>
                  </a:solidFill>
                </a:rPr>
                <a:t> </a:t>
              </a:r>
              <a:r>
                <a:rPr lang="en-US" sz="4000" dirty="0" err="1">
                  <a:solidFill>
                    <a:srgbClr val="003399"/>
                  </a:solidFill>
                </a:rPr>
                <a:t>số</a:t>
              </a:r>
              <a:r>
                <a:rPr lang="en-US" sz="4000" dirty="0">
                  <a:solidFill>
                    <a:srgbClr val="003399"/>
                  </a:solidFill>
                </a:rPr>
                <a:t> </a:t>
              </a:r>
              <a:r>
                <a:rPr lang="en-US" sz="4000" dirty="0" err="1">
                  <a:solidFill>
                    <a:srgbClr val="003399"/>
                  </a:solidFill>
                </a:rPr>
                <a:t>cạnh</a:t>
              </a:r>
              <a:endParaRPr lang="en-US" sz="4000" dirty="0">
                <a:solidFill>
                  <a:srgbClr val="003399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0F16189-9AA7-2A9A-68B1-51C301BCB669}"/>
              </a:ext>
            </a:extLst>
          </p:cNvPr>
          <p:cNvGrpSpPr/>
          <p:nvPr/>
        </p:nvGrpSpPr>
        <p:grpSpPr>
          <a:xfrm>
            <a:off x="528553" y="5199621"/>
            <a:ext cx="10982565" cy="1323439"/>
            <a:chOff x="401055" y="2941480"/>
            <a:chExt cx="10982565" cy="1323439"/>
          </a:xfrm>
        </p:grpSpPr>
        <p:pic>
          <p:nvPicPr>
            <p:cNvPr id="27" name="Picture 26" descr="A picture containing text, sign, stop, outdoor&#10;&#10;Description automatically generated">
              <a:extLst>
                <a:ext uri="{FF2B5EF4-FFF2-40B4-BE49-F238E27FC236}">
                  <a16:creationId xmlns:a16="http://schemas.microsoft.com/office/drawing/2014/main" id="{BF832506-D80F-96E8-F671-9EA93DDC85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055" y="3094138"/>
              <a:ext cx="935288" cy="93475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4B5808C-D55B-DB30-73B6-459206E7BE6D}"/>
                </a:ext>
              </a:extLst>
            </p:cNvPr>
            <p:cNvSpPr txBox="1"/>
            <p:nvPr/>
          </p:nvSpPr>
          <p:spPr>
            <a:xfrm>
              <a:off x="1229032" y="2941480"/>
              <a:ext cx="1015458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algn="just">
                <a:spcBef>
                  <a:spcPts val="1200"/>
                </a:spcBef>
              </a:pPr>
              <a:r>
                <a:rPr lang="en-US" sz="4000" dirty="0" err="1">
                  <a:solidFill>
                    <a:srgbClr val="003399"/>
                  </a:solidFill>
                </a:rPr>
                <a:t>Giải</a:t>
              </a:r>
              <a:r>
                <a:rPr lang="en-US" sz="4000" dirty="0">
                  <a:solidFill>
                    <a:srgbClr val="003399"/>
                  </a:solidFill>
                </a:rPr>
                <a:t> </a:t>
              </a:r>
              <a:r>
                <a:rPr lang="en-US" sz="4000" dirty="0" err="1">
                  <a:solidFill>
                    <a:srgbClr val="003399"/>
                  </a:solidFill>
                </a:rPr>
                <a:t>quyết</a:t>
              </a:r>
              <a:r>
                <a:rPr lang="en-US" sz="4000" dirty="0">
                  <a:solidFill>
                    <a:srgbClr val="003399"/>
                  </a:solidFill>
                </a:rPr>
                <a:t> </a:t>
              </a:r>
              <a:r>
                <a:rPr lang="en-US" sz="4000" dirty="0" err="1">
                  <a:solidFill>
                    <a:srgbClr val="003399"/>
                  </a:solidFill>
                </a:rPr>
                <a:t>các</a:t>
              </a:r>
              <a:r>
                <a:rPr lang="en-US" sz="4000" dirty="0">
                  <a:solidFill>
                    <a:srgbClr val="003399"/>
                  </a:solidFill>
                </a:rPr>
                <a:t> </a:t>
              </a:r>
              <a:r>
                <a:rPr lang="en-US" sz="4000" dirty="0" err="1">
                  <a:solidFill>
                    <a:srgbClr val="003399"/>
                  </a:solidFill>
                </a:rPr>
                <a:t>vấn</a:t>
              </a:r>
              <a:r>
                <a:rPr lang="en-US" sz="4000" dirty="0">
                  <a:solidFill>
                    <a:srgbClr val="003399"/>
                  </a:solidFill>
                </a:rPr>
                <a:t> </a:t>
              </a:r>
              <a:r>
                <a:rPr lang="en-US" sz="4000" dirty="0" err="1">
                  <a:solidFill>
                    <a:srgbClr val="003399"/>
                  </a:solidFill>
                </a:rPr>
                <a:t>đề</a:t>
              </a:r>
              <a:r>
                <a:rPr lang="en-US" sz="4000" dirty="0">
                  <a:solidFill>
                    <a:srgbClr val="003399"/>
                  </a:solidFill>
                </a:rPr>
                <a:t> </a:t>
              </a:r>
              <a:r>
                <a:rPr lang="en-US" sz="4000" dirty="0" err="1">
                  <a:solidFill>
                    <a:srgbClr val="003399"/>
                  </a:solidFill>
                </a:rPr>
                <a:t>liên</a:t>
              </a:r>
              <a:r>
                <a:rPr lang="en-US" sz="4000" dirty="0">
                  <a:solidFill>
                    <a:srgbClr val="003399"/>
                  </a:solidFill>
                </a:rPr>
                <a:t> </a:t>
              </a:r>
              <a:r>
                <a:rPr lang="en-US" sz="4000" dirty="0" err="1">
                  <a:solidFill>
                    <a:srgbClr val="003399"/>
                  </a:solidFill>
                </a:rPr>
                <a:t>quan</a:t>
              </a:r>
              <a:r>
                <a:rPr lang="en-US" sz="4000" dirty="0">
                  <a:solidFill>
                    <a:srgbClr val="003399"/>
                  </a:solidFill>
                </a:rPr>
                <a:t> </a:t>
              </a:r>
              <a:r>
                <a:rPr lang="en-US" sz="4000" dirty="0" err="1">
                  <a:solidFill>
                    <a:srgbClr val="003399"/>
                  </a:solidFill>
                </a:rPr>
                <a:t>đến</a:t>
              </a:r>
              <a:r>
                <a:rPr lang="en-US" sz="4000" dirty="0">
                  <a:solidFill>
                    <a:srgbClr val="003399"/>
                  </a:solidFill>
                </a:rPr>
                <a:t> </a:t>
              </a:r>
              <a:r>
                <a:rPr lang="en-US" sz="4000" dirty="0" err="1">
                  <a:solidFill>
                    <a:srgbClr val="003399"/>
                  </a:solidFill>
                </a:rPr>
                <a:t>việc</a:t>
              </a:r>
              <a:r>
                <a:rPr lang="en-US" sz="4000" dirty="0">
                  <a:solidFill>
                    <a:srgbClr val="003399"/>
                  </a:solidFill>
                </a:rPr>
                <a:t> </a:t>
              </a:r>
              <a:r>
                <a:rPr lang="en-US" sz="4000" dirty="0" err="1">
                  <a:solidFill>
                    <a:srgbClr val="003399"/>
                  </a:solidFill>
                </a:rPr>
                <a:t>gọi</a:t>
              </a:r>
              <a:r>
                <a:rPr lang="en-US" sz="4000" dirty="0">
                  <a:solidFill>
                    <a:srgbClr val="003399"/>
                  </a:solidFill>
                </a:rPr>
                <a:t> </a:t>
              </a:r>
              <a:r>
                <a:rPr lang="en-US" sz="4000" dirty="0" err="1">
                  <a:solidFill>
                    <a:srgbClr val="003399"/>
                  </a:solidFill>
                </a:rPr>
                <a:t>tên</a:t>
              </a:r>
              <a:r>
                <a:rPr lang="en-US" sz="4000" dirty="0">
                  <a:solidFill>
                    <a:srgbClr val="003399"/>
                  </a:solidFill>
                </a:rPr>
                <a:t> </a:t>
              </a:r>
              <a:r>
                <a:rPr lang="en-US" sz="4000" dirty="0" err="1">
                  <a:solidFill>
                    <a:srgbClr val="003399"/>
                  </a:solidFill>
                </a:rPr>
                <a:t>hình</a:t>
              </a:r>
              <a:r>
                <a:rPr lang="en-US" sz="4000" dirty="0">
                  <a:solidFill>
                    <a:srgbClr val="003399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9303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yellow, vector graphics, silhouette&#10;&#10;Description automatically generated">
            <a:extLst>
              <a:ext uri="{FF2B5EF4-FFF2-40B4-BE49-F238E27FC236}">
                <a16:creationId xmlns:a16="http://schemas.microsoft.com/office/drawing/2014/main" id="{7E5B70BE-405C-FC1E-5F9B-2CA622CEAC0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cture containing fireworks, outdoor object&#10;&#10;Description automatically generated">
            <a:extLst>
              <a:ext uri="{FF2B5EF4-FFF2-40B4-BE49-F238E27FC236}">
                <a16:creationId xmlns:a16="http://schemas.microsoft.com/office/drawing/2014/main" id="{91C88693-3B57-B700-9143-DAE5E36F88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539"/>
            <a:ext cx="12192000" cy="7425202"/>
          </a:xfrm>
          <a:prstGeom prst="rect">
            <a:avLst/>
          </a:prstGeom>
        </p:spPr>
      </p:pic>
      <p:pic>
        <p:nvPicPr>
          <p:cNvPr id="13" name="Picture 12" descr="Background pattern&#10;&#10;Description automatically generated">
            <a:extLst>
              <a:ext uri="{FF2B5EF4-FFF2-40B4-BE49-F238E27FC236}">
                <a16:creationId xmlns:a16="http://schemas.microsoft.com/office/drawing/2014/main" id="{A9335371-2088-573A-266D-219E1FC886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555" y="1697823"/>
            <a:ext cx="4256575" cy="3737480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23283308-EFC8-D15B-6637-3DD3D8ADBA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922" y="207050"/>
            <a:ext cx="7412650" cy="6650950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E42DA152-B052-7CB3-29EA-D6F9373574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295" y="-69763"/>
            <a:ext cx="3505381" cy="3535171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6388E1DA-DA86-6110-183D-AFBB0A40A0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9" y="4131733"/>
            <a:ext cx="3662057" cy="2726267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EDB4B3EE-8497-9955-4E79-8E62E0D808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72432">
            <a:off x="9354237" y="207050"/>
            <a:ext cx="3505381" cy="3535171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AF94CC30-37BD-DB93-6722-0993AF9830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72432">
            <a:off x="9504931" y="4408546"/>
            <a:ext cx="3662057" cy="2726267"/>
          </a:xfrm>
          <a:prstGeom prst="rect">
            <a:avLst/>
          </a:prstGeom>
        </p:spPr>
      </p:pic>
      <p:pic>
        <p:nvPicPr>
          <p:cNvPr id="12" name="Picture 11" descr="A picture containing vector graphics, spectacles, goggles&#10;&#10;Description automatically generated">
            <a:extLst>
              <a:ext uri="{FF2B5EF4-FFF2-40B4-BE49-F238E27FC236}">
                <a16:creationId xmlns:a16="http://schemas.microsoft.com/office/drawing/2014/main" id="{48BD333E-9350-FD0C-80CD-0CE2313E0B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496" y="1422697"/>
            <a:ext cx="5813883" cy="389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36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4 0.00093 L 0.35924 0.30371 " pathEditMode="relative" rAng="0" ptsTypes="AA">
                                      <p:cBhvr>
                                        <p:cTn id="14" dur="6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72" y="15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" presetClass="exit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9" dur="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6" presetClass="exit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2" dur="7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53" presetClass="exit" presetSubtype="54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4 0.00092 L 0.37851 -0.2713 " pathEditMode="relative" rAng="0" ptsTypes="AA">
                                      <p:cBhvr>
                                        <p:cTn id="35" dur="6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36" y="-1361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6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53" presetClass="exit" presetSubtype="54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4 0.00093 L -0.31537 0.30857 " pathEditMode="relative" rAng="0" ptsTypes="AA">
                                      <p:cBhvr>
                                        <p:cTn id="47" dur="6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52" y="1537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53" presetClass="exit" presetSubtype="54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4 0.00092 L -0.37123 -0.1875 " pathEditMode="relative" rAng="0" ptsTypes="AA">
                                      <p:cBhvr>
                                        <p:cTn id="59" dur="6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51" y="-9421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26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53" presetClass="exit" presetSubtype="54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D622B318-1E66-E94C-4D3B-4D371A562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DE5DEA-5E55-40B2-D547-7070AD5A2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3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C53BA2-840D-DE0F-9941-FD193269B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29" y="1231305"/>
            <a:ext cx="12243010" cy="4654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E2F35D-73CB-D68A-D154-074FA5941B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1287"/>
            <a:ext cx="12192000" cy="4226700"/>
          </a:xfrm>
          <a:prstGeom prst="rect">
            <a:avLst/>
          </a:prstGeom>
        </p:spPr>
      </p:pic>
      <p:pic>
        <p:nvPicPr>
          <p:cNvPr id="9" name="Picture 8" descr="A close up of a leaf&#10;&#10;Description automatically generated with medium confidence">
            <a:extLst>
              <a:ext uri="{FF2B5EF4-FFF2-40B4-BE49-F238E27FC236}">
                <a16:creationId xmlns:a16="http://schemas.microsoft.com/office/drawing/2014/main" id="{8D49D92F-C4E8-F733-A7DF-FC830140B4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4435"/>
            <a:ext cx="12846047" cy="2803572"/>
          </a:xfrm>
          <a:prstGeom prst="rect">
            <a:avLst/>
          </a:prstGeom>
        </p:spPr>
      </p:pic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71D8F3C6-E979-CA1D-915C-1BCBCFA2B4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99" y="4927528"/>
            <a:ext cx="1018496" cy="1666634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DD8DF14-A677-DB26-A363-C88EC8F28A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94" y="4253948"/>
            <a:ext cx="934477" cy="1516615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E64E670-0F45-8718-D32B-BF782896FF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188" y="5319628"/>
            <a:ext cx="910295" cy="141836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B1BE652A-F1ED-8634-F43D-2C5BACB5E1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997" y="4539412"/>
            <a:ext cx="634779" cy="1036809"/>
          </a:xfrm>
          <a:prstGeom prst="rect">
            <a:avLst/>
          </a:prstGeom>
        </p:spPr>
      </p:pic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D6C9F704-D860-0FE4-0711-75449FBDD2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305" y="5133628"/>
            <a:ext cx="725970" cy="1273870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404566CF-6E78-43D4-51E2-1F081B879D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696" y="3839877"/>
            <a:ext cx="665416" cy="1036810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C142360B-66AC-4A57-E412-A152D36A8B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822" y="5228932"/>
            <a:ext cx="634779" cy="103680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A99998A-1B8F-F190-3DBB-15E29C5F497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1796" t="56392" r="6235" b="6054"/>
          <a:stretch/>
        </p:blipFill>
        <p:spPr>
          <a:xfrm>
            <a:off x="5344472" y="2353244"/>
            <a:ext cx="6583447" cy="41876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" name="Picture 35" descr="A picture containing text, mirror, seat&#10;&#10;Description automatically generated">
            <a:extLst>
              <a:ext uri="{FF2B5EF4-FFF2-40B4-BE49-F238E27FC236}">
                <a16:creationId xmlns:a16="http://schemas.microsoft.com/office/drawing/2014/main" id="{1BC023B7-B72F-23F8-4AB3-88BB26B689D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30" y="29694"/>
            <a:ext cx="5357357" cy="4124378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0B0D84E9-1494-7450-41F4-2E3E5172DF1B}"/>
              </a:ext>
            </a:extLst>
          </p:cNvPr>
          <p:cNvSpPr txBox="1"/>
          <p:nvPr/>
        </p:nvSpPr>
        <p:spPr>
          <a:xfrm>
            <a:off x="457113" y="602649"/>
            <a:ext cx="498605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002060"/>
                </a:solidFill>
              </a:rPr>
              <a:t>Em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có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biết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một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loại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lương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thực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mà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tên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gọi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có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từ</a:t>
            </a:r>
            <a:r>
              <a:rPr lang="en-US" sz="4400" dirty="0">
                <a:solidFill>
                  <a:srgbClr val="002060"/>
                </a:solidFill>
              </a:rPr>
              <a:t> tam </a:t>
            </a:r>
            <a:r>
              <a:rPr lang="en-US" sz="4400" dirty="0" err="1">
                <a:solidFill>
                  <a:srgbClr val="002060"/>
                </a:solidFill>
              </a:rPr>
              <a:t>giác</a:t>
            </a:r>
            <a:r>
              <a:rPr lang="en-US" sz="4400" dirty="0">
                <a:solidFill>
                  <a:srgbClr val="002060"/>
                </a:solidFill>
              </a:rPr>
              <a:t>?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25AC287-C433-034C-F112-DAD339C035CF}"/>
              </a:ext>
            </a:extLst>
          </p:cNvPr>
          <p:cNvGrpSpPr/>
          <p:nvPr/>
        </p:nvGrpSpPr>
        <p:grpSpPr>
          <a:xfrm>
            <a:off x="5106572" y="91568"/>
            <a:ext cx="6858287" cy="1907212"/>
            <a:chOff x="3013281" y="1397151"/>
            <a:chExt cx="6607502" cy="1907212"/>
          </a:xfrm>
        </p:grpSpPr>
        <p:pic>
          <p:nvPicPr>
            <p:cNvPr id="41" name="Picture 40" descr="Rectangle&#10;&#10;Description automatically generated">
              <a:extLst>
                <a:ext uri="{FF2B5EF4-FFF2-40B4-BE49-F238E27FC236}">
                  <a16:creationId xmlns:a16="http://schemas.microsoft.com/office/drawing/2014/main" id="{6F368285-6047-198F-07BA-3162D9377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3281" y="1397151"/>
              <a:ext cx="6607502" cy="1907212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76134D8-5645-40EC-6C8C-64D4809BA0FC}"/>
                </a:ext>
              </a:extLst>
            </p:cNvPr>
            <p:cNvSpPr txBox="1"/>
            <p:nvPr/>
          </p:nvSpPr>
          <p:spPr>
            <a:xfrm>
              <a:off x="5085771" y="1806769"/>
              <a:ext cx="41717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Đất</a:t>
              </a:r>
              <a:r>
                <a:rPr lang="en-US" sz="54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nước</a:t>
              </a:r>
              <a:r>
                <a:rPr lang="en-US" sz="54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em</a:t>
              </a:r>
              <a:endParaRPr lang="en-US" sz="5400" b="1" dirty="0">
                <a:solidFill>
                  <a:srgbClr val="002060"/>
                </a:solidFill>
                <a:latin typeface="UTM Duepuntozero" panose="020406030505060202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48C4020-6725-9E37-2BBF-98B045AE0D62}"/>
              </a:ext>
            </a:extLst>
          </p:cNvPr>
          <p:cNvGrpSpPr/>
          <p:nvPr/>
        </p:nvGrpSpPr>
        <p:grpSpPr>
          <a:xfrm>
            <a:off x="1043400" y="3382019"/>
            <a:ext cx="3410263" cy="3446287"/>
            <a:chOff x="986538" y="-670391"/>
            <a:chExt cx="3410263" cy="3446287"/>
          </a:xfrm>
        </p:grpSpPr>
        <p:pic>
          <p:nvPicPr>
            <p:cNvPr id="47" name="Picture 46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17AEA73B-D838-43C5-646B-BF9B5D924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538" y="-670391"/>
              <a:ext cx="3410263" cy="3446287"/>
            </a:xfrm>
            <a:prstGeom prst="rect">
              <a:avLst/>
            </a:prstGeom>
            <a:effectLst>
              <a:outerShdw blurRad="190500" dist="50800" dir="5400000" algn="ctr" rotWithShape="0">
                <a:srgbClr val="000000">
                  <a:alpha val="96000"/>
                </a:srgbClr>
              </a:outerShdw>
            </a:effectLst>
          </p:spPr>
        </p:pic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259AB50-3FA3-3EFB-E9A9-678B012E120E}"/>
                </a:ext>
              </a:extLst>
            </p:cNvPr>
            <p:cNvGrpSpPr/>
            <p:nvPr/>
          </p:nvGrpSpPr>
          <p:grpSpPr>
            <a:xfrm>
              <a:off x="1215222" y="210591"/>
              <a:ext cx="2952893" cy="1786607"/>
              <a:chOff x="343621" y="42937"/>
              <a:chExt cx="2952893" cy="1786607"/>
            </a:xfrm>
          </p:grpSpPr>
          <p:sp>
            <p:nvSpPr>
              <p:cNvPr id="49" name="TextBox 20">
                <a:extLst>
                  <a:ext uri="{FF2B5EF4-FFF2-40B4-BE49-F238E27FC236}">
                    <a16:creationId xmlns:a16="http://schemas.microsoft.com/office/drawing/2014/main" id="{82B0B787-9652-BC4F-BD35-A7AD9FBA977F}"/>
                  </a:ext>
                </a:extLst>
              </p:cNvPr>
              <p:cNvSpPr txBox="1"/>
              <p:nvPr/>
            </p:nvSpPr>
            <p:spPr>
              <a:xfrm>
                <a:off x="343621" y="967770"/>
                <a:ext cx="2952893" cy="86177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en-US" sz="2800" b="1" dirty="0" err="1">
                    <a:solidFill>
                      <a:srgbClr val="002060"/>
                    </a:solidFill>
                    <a:latin typeface="UTM Duepuntozero" panose="02040603050506020204" pitchFamily="18" charset="0"/>
                  </a:rPr>
                  <a:t>Thảo</a:t>
                </a:r>
                <a:r>
                  <a:rPr lang="en-US" sz="2800" b="1" dirty="0">
                    <a:solidFill>
                      <a:srgbClr val="002060"/>
                    </a:solidFill>
                    <a:latin typeface="UTM Duepuntozero" panose="02040603050506020204" pitchFamily="18" charset="0"/>
                  </a:rPr>
                  <a:t> </a:t>
                </a:r>
                <a:r>
                  <a:rPr lang="en-US" sz="2800" b="1" dirty="0" err="1">
                    <a:solidFill>
                      <a:srgbClr val="002060"/>
                    </a:solidFill>
                    <a:latin typeface="UTM Duepuntozero" panose="02040603050506020204" pitchFamily="18" charset="0"/>
                  </a:rPr>
                  <a:t>luận</a:t>
                </a:r>
                <a:endParaRPr lang="en-US" sz="2800" b="1" dirty="0">
                  <a:solidFill>
                    <a:srgbClr val="002060"/>
                  </a:solidFill>
                  <a:latin typeface="UTM Duepuntozero" panose="02040603050506020204" pitchFamily="18" charset="0"/>
                </a:endParaRPr>
              </a:p>
              <a:p>
                <a:pPr algn="ctr"/>
                <a:r>
                  <a:rPr lang="en-US" sz="2800" b="1" dirty="0" err="1">
                    <a:solidFill>
                      <a:srgbClr val="002060"/>
                    </a:solidFill>
                    <a:latin typeface="UTM Duepuntozero" panose="02040603050506020204" pitchFamily="18" charset="0"/>
                  </a:rPr>
                  <a:t>nhóm</a:t>
                </a:r>
                <a:r>
                  <a:rPr lang="en-US" sz="2800" b="1" dirty="0">
                    <a:solidFill>
                      <a:srgbClr val="002060"/>
                    </a:solidFill>
                    <a:latin typeface="UTM Duepuntozero" panose="02040603050506020204" pitchFamily="18" charset="0"/>
                  </a:rPr>
                  <a:t> 4</a:t>
                </a:r>
              </a:p>
            </p:txBody>
          </p: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3127104F-5334-F087-1E45-468B4589AB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66671" y="42937"/>
                <a:ext cx="1784628" cy="810858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3119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6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99" tmFilter="0, 0; 0.125,0.2665; 0.25,0.4; 0.375,0.465; 0.5,0.5;  0.625,0.535; 0.75,0.6; 0.875,0.7335; 1,1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49" tmFilter="0, 0; 0.125,0.2665; 0.25,0.4; 0.375,0.465; 0.5,0.5;  0.625,0.535; 0.75,0.6; 0.875,0.7335; 1,1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4" tmFilter="0, 0; 0.125,0.2665; 0.25,0.4; 0.375,0.465; 0.5,0.5;  0.625,0.535; 0.75,0.6; 0.875,0.7335; 1,1">
                                          <p:stCondLst>
                                            <p:cond delay="74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12">
                                          <p:stCondLst>
                                            <p:cond delay="29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75" decel="50000">
                                          <p:stCondLst>
                                            <p:cond delay="3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2">
                                          <p:stCondLst>
                                            <p:cond delay="59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75" decel="50000">
                                          <p:stCondLst>
                                            <p:cond delay="60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2">
                                          <p:stCondLst>
                                            <p:cond delay="73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75" decel="50000">
                                          <p:stCondLst>
                                            <p:cond delay="75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2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75" decel="50000">
                                          <p:stCondLst>
                                            <p:cond delay="8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D622B318-1E66-E94C-4D3B-4D371A562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DE5DEA-5E55-40B2-D547-7070AD5A2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3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C53BA2-840D-DE0F-9941-FD193269B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29" y="1231305"/>
            <a:ext cx="12243010" cy="4654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E2F35D-73CB-D68A-D154-074FA5941B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1287"/>
            <a:ext cx="12192000" cy="4226700"/>
          </a:xfrm>
          <a:prstGeom prst="rect">
            <a:avLst/>
          </a:prstGeom>
        </p:spPr>
      </p:pic>
      <p:pic>
        <p:nvPicPr>
          <p:cNvPr id="9" name="Picture 8" descr="A close up of a leaf&#10;&#10;Description automatically generated with medium confidence">
            <a:extLst>
              <a:ext uri="{FF2B5EF4-FFF2-40B4-BE49-F238E27FC236}">
                <a16:creationId xmlns:a16="http://schemas.microsoft.com/office/drawing/2014/main" id="{8D49D92F-C4E8-F733-A7DF-FC830140B4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4435"/>
            <a:ext cx="12846047" cy="2803572"/>
          </a:xfrm>
          <a:prstGeom prst="rect">
            <a:avLst/>
          </a:prstGeom>
        </p:spPr>
      </p:pic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71D8F3C6-E979-CA1D-915C-1BCBCFA2B4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99" y="4927528"/>
            <a:ext cx="1018496" cy="1666634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DD8DF14-A677-DB26-A363-C88EC8F28A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94" y="4253948"/>
            <a:ext cx="934477" cy="1516615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E64E670-0F45-8718-D32B-BF782896FF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188" y="5319628"/>
            <a:ext cx="910295" cy="141836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B1BE652A-F1ED-8634-F43D-2C5BACB5E1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997" y="4539412"/>
            <a:ext cx="634779" cy="1036809"/>
          </a:xfrm>
          <a:prstGeom prst="rect">
            <a:avLst/>
          </a:prstGeom>
        </p:spPr>
      </p:pic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D6C9F704-D860-0FE4-0711-75449FBDD2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305" y="5133628"/>
            <a:ext cx="725970" cy="1273870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404566CF-6E78-43D4-51E2-1F081B879D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696" y="3839877"/>
            <a:ext cx="665416" cy="1036810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C142360B-66AC-4A57-E412-A152D36A8B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822" y="5228932"/>
            <a:ext cx="634779" cy="1036809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425AC287-C433-034C-F112-DAD339C035CF}"/>
              </a:ext>
            </a:extLst>
          </p:cNvPr>
          <p:cNvGrpSpPr/>
          <p:nvPr/>
        </p:nvGrpSpPr>
        <p:grpSpPr>
          <a:xfrm>
            <a:off x="2717050" y="226534"/>
            <a:ext cx="6607502" cy="1907212"/>
            <a:chOff x="3013281" y="1397151"/>
            <a:chExt cx="6607502" cy="1907212"/>
          </a:xfrm>
        </p:grpSpPr>
        <p:pic>
          <p:nvPicPr>
            <p:cNvPr id="41" name="Picture 40" descr="Rectangle&#10;&#10;Description automatically generated">
              <a:extLst>
                <a:ext uri="{FF2B5EF4-FFF2-40B4-BE49-F238E27FC236}">
                  <a16:creationId xmlns:a16="http://schemas.microsoft.com/office/drawing/2014/main" id="{6F368285-6047-198F-07BA-3162D9377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3281" y="1397151"/>
              <a:ext cx="6607502" cy="1907212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76134D8-5645-40EC-6C8C-64D4809BA0FC}"/>
                </a:ext>
              </a:extLst>
            </p:cNvPr>
            <p:cNvSpPr txBox="1"/>
            <p:nvPr/>
          </p:nvSpPr>
          <p:spPr>
            <a:xfrm>
              <a:off x="5045110" y="1806769"/>
              <a:ext cx="41717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Đất</a:t>
              </a:r>
              <a:r>
                <a:rPr lang="en-US" sz="54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nước</a:t>
              </a:r>
              <a:r>
                <a:rPr lang="en-US" sz="54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em</a:t>
              </a:r>
              <a:endParaRPr lang="en-US" sz="5400" b="1" dirty="0">
                <a:solidFill>
                  <a:srgbClr val="002060"/>
                </a:solidFill>
                <a:latin typeface="UTM Duepuntozero" panose="02040603050506020204" pitchFamily="18" charset="0"/>
              </a:endParaRPr>
            </a:p>
          </p:txBody>
        </p:sp>
      </p:grp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8798A8C-466B-099D-7B83-8154D18EF7B4}"/>
              </a:ext>
            </a:extLst>
          </p:cNvPr>
          <p:cNvSpPr>
            <a:spLocks/>
          </p:cNvSpPr>
          <p:nvPr/>
        </p:nvSpPr>
        <p:spPr>
          <a:xfrm>
            <a:off x="813861" y="2083756"/>
            <a:ext cx="10761388" cy="4631119"/>
          </a:xfrm>
          <a:custGeom>
            <a:avLst/>
            <a:gdLst>
              <a:gd name="connsiteX0" fmla="*/ 0 w 10761388"/>
              <a:gd name="connsiteY0" fmla="*/ 463575 h 4631119"/>
              <a:gd name="connsiteX1" fmla="*/ 463575 w 10761388"/>
              <a:gd name="connsiteY1" fmla="*/ 0 h 4631119"/>
              <a:gd name="connsiteX2" fmla="*/ 10297813 w 10761388"/>
              <a:gd name="connsiteY2" fmla="*/ 0 h 4631119"/>
              <a:gd name="connsiteX3" fmla="*/ 10761388 w 10761388"/>
              <a:gd name="connsiteY3" fmla="*/ 463575 h 4631119"/>
              <a:gd name="connsiteX4" fmla="*/ 10761388 w 10761388"/>
              <a:gd name="connsiteY4" fmla="*/ 4167544 h 4631119"/>
              <a:gd name="connsiteX5" fmla="*/ 10297813 w 10761388"/>
              <a:gd name="connsiteY5" fmla="*/ 4631119 h 4631119"/>
              <a:gd name="connsiteX6" fmla="*/ 463575 w 10761388"/>
              <a:gd name="connsiteY6" fmla="*/ 4631119 h 4631119"/>
              <a:gd name="connsiteX7" fmla="*/ 0 w 10761388"/>
              <a:gd name="connsiteY7" fmla="*/ 4167544 h 4631119"/>
              <a:gd name="connsiteX8" fmla="*/ 0 w 10761388"/>
              <a:gd name="connsiteY8" fmla="*/ 463575 h 4631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761388" h="4631119" fill="none" extrusionOk="0">
                <a:moveTo>
                  <a:pt x="0" y="463575"/>
                </a:moveTo>
                <a:cubicBezTo>
                  <a:pt x="3640" y="243915"/>
                  <a:pt x="210100" y="-1877"/>
                  <a:pt x="463575" y="0"/>
                </a:cubicBezTo>
                <a:cubicBezTo>
                  <a:pt x="3654382" y="139772"/>
                  <a:pt x="6158265" y="14259"/>
                  <a:pt x="10297813" y="0"/>
                </a:cubicBezTo>
                <a:cubicBezTo>
                  <a:pt x="10524080" y="-4964"/>
                  <a:pt x="10784953" y="188360"/>
                  <a:pt x="10761388" y="463575"/>
                </a:cubicBezTo>
                <a:cubicBezTo>
                  <a:pt x="10720936" y="867465"/>
                  <a:pt x="10868461" y="2806861"/>
                  <a:pt x="10761388" y="4167544"/>
                </a:cubicBezTo>
                <a:cubicBezTo>
                  <a:pt x="10748106" y="4437677"/>
                  <a:pt x="10568839" y="4630580"/>
                  <a:pt x="10297813" y="4631119"/>
                </a:cubicBezTo>
                <a:cubicBezTo>
                  <a:pt x="7951397" y="4519165"/>
                  <a:pt x="4311634" y="4604886"/>
                  <a:pt x="463575" y="4631119"/>
                </a:cubicBezTo>
                <a:cubicBezTo>
                  <a:pt x="203821" y="4607285"/>
                  <a:pt x="329" y="4439200"/>
                  <a:pt x="0" y="4167544"/>
                </a:cubicBezTo>
                <a:cubicBezTo>
                  <a:pt x="-155877" y="2631863"/>
                  <a:pt x="-40573" y="1791824"/>
                  <a:pt x="0" y="463575"/>
                </a:cubicBezTo>
                <a:close/>
              </a:path>
              <a:path w="10761388" h="4631119" stroke="0" extrusionOk="0">
                <a:moveTo>
                  <a:pt x="0" y="463575"/>
                </a:moveTo>
                <a:cubicBezTo>
                  <a:pt x="-3526" y="170284"/>
                  <a:pt x="232284" y="20535"/>
                  <a:pt x="463575" y="0"/>
                </a:cubicBezTo>
                <a:cubicBezTo>
                  <a:pt x="3415176" y="-123725"/>
                  <a:pt x="7366293" y="31472"/>
                  <a:pt x="10297813" y="0"/>
                </a:cubicBezTo>
                <a:cubicBezTo>
                  <a:pt x="10512748" y="2364"/>
                  <a:pt x="10769718" y="218972"/>
                  <a:pt x="10761388" y="463575"/>
                </a:cubicBezTo>
                <a:cubicBezTo>
                  <a:pt x="10679022" y="2256980"/>
                  <a:pt x="10927561" y="2336246"/>
                  <a:pt x="10761388" y="4167544"/>
                </a:cubicBezTo>
                <a:cubicBezTo>
                  <a:pt x="10759132" y="4427357"/>
                  <a:pt x="10523161" y="4598323"/>
                  <a:pt x="10297813" y="4631119"/>
                </a:cubicBezTo>
                <a:cubicBezTo>
                  <a:pt x="7735940" y="4567850"/>
                  <a:pt x="2368549" y="4493293"/>
                  <a:pt x="463575" y="4631119"/>
                </a:cubicBezTo>
                <a:cubicBezTo>
                  <a:pt x="201465" y="4617996"/>
                  <a:pt x="24599" y="4425605"/>
                  <a:pt x="0" y="4167544"/>
                </a:cubicBezTo>
                <a:cubicBezTo>
                  <a:pt x="-143197" y="2989801"/>
                  <a:pt x="-97552" y="1455648"/>
                  <a:pt x="0" y="463575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prstGeom prst="roundRect">
                    <a:avLst>
                      <a:gd name="adj" fmla="val 1001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6D1511-2DE1-7FAE-FE61-86A1299A3897}"/>
              </a:ext>
            </a:extLst>
          </p:cNvPr>
          <p:cNvSpPr txBox="1"/>
          <p:nvPr/>
        </p:nvSpPr>
        <p:spPr>
          <a:xfrm>
            <a:off x="1020808" y="2222577"/>
            <a:ext cx="1043793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Tam </a:t>
            </a:r>
            <a:r>
              <a:rPr lang="en-US" sz="4400" dirty="0" err="1">
                <a:solidFill>
                  <a:srgbClr val="002060"/>
                </a:solidFill>
              </a:rPr>
              <a:t>giác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mạch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là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tên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gọi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khác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của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cây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mạch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ba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góc</a:t>
            </a:r>
            <a:r>
              <a:rPr lang="en-US" sz="4400" dirty="0">
                <a:solidFill>
                  <a:srgbClr val="002060"/>
                </a:solidFill>
              </a:rPr>
              <a:t>, </a:t>
            </a:r>
            <a:r>
              <a:rPr lang="en-US" sz="4400" dirty="0" err="1">
                <a:solidFill>
                  <a:srgbClr val="002060"/>
                </a:solidFill>
              </a:rPr>
              <a:t>lúa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mạch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đen</a:t>
            </a:r>
            <a:r>
              <a:rPr lang="en-US" sz="4400" dirty="0">
                <a:solidFill>
                  <a:srgbClr val="002060"/>
                </a:solidFill>
              </a:rPr>
              <a:t>, </a:t>
            </a:r>
            <a:r>
              <a:rPr lang="en-US" sz="4400" dirty="0" err="1">
                <a:solidFill>
                  <a:srgbClr val="002060"/>
                </a:solidFill>
              </a:rPr>
              <a:t>sèo</a:t>
            </a:r>
            <a:r>
              <a:rPr lang="en-US" sz="4400" dirty="0">
                <a:solidFill>
                  <a:srgbClr val="002060"/>
                </a:solidFill>
              </a:rPr>
              <a:t>, </a:t>
            </a:r>
            <a:r>
              <a:rPr lang="en-US" sz="4400" dirty="0" err="1">
                <a:solidFill>
                  <a:srgbClr val="002060"/>
                </a:solidFill>
              </a:rPr>
              <a:t>kiều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mạch</a:t>
            </a:r>
            <a:r>
              <a:rPr lang="en-US" sz="4400" dirty="0">
                <a:solidFill>
                  <a:srgbClr val="002060"/>
                </a:solidFill>
              </a:rPr>
              <a:t>. </a:t>
            </a:r>
            <a:r>
              <a:rPr lang="en-US" sz="4400" dirty="0" err="1">
                <a:solidFill>
                  <a:srgbClr val="002060"/>
                </a:solidFill>
              </a:rPr>
              <a:t>Hoa</a:t>
            </a:r>
            <a:r>
              <a:rPr lang="en-US" sz="4400" dirty="0">
                <a:solidFill>
                  <a:srgbClr val="002060"/>
                </a:solidFill>
              </a:rPr>
              <a:t> tam </a:t>
            </a:r>
            <a:r>
              <a:rPr lang="en-US" sz="4400" dirty="0" err="1">
                <a:solidFill>
                  <a:srgbClr val="002060"/>
                </a:solidFill>
              </a:rPr>
              <a:t>giác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mạch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mềm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mại</a:t>
            </a:r>
            <a:r>
              <a:rPr lang="en-US" sz="4400" dirty="0">
                <a:solidFill>
                  <a:srgbClr val="002060"/>
                </a:solidFill>
              </a:rPr>
              <a:t>, </a:t>
            </a:r>
            <a:r>
              <a:rPr lang="en-US" sz="4400" dirty="0" err="1">
                <a:solidFill>
                  <a:srgbClr val="002060"/>
                </a:solidFill>
              </a:rPr>
              <a:t>kiêu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sa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bạt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ngàn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giữa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cao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nguyên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đá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hùng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vĩ</a:t>
            </a:r>
            <a:r>
              <a:rPr lang="en-US" sz="4400" dirty="0">
                <a:solidFill>
                  <a:srgbClr val="002060"/>
                </a:solidFill>
              </a:rPr>
              <a:t>. </a:t>
            </a:r>
            <a:r>
              <a:rPr lang="en-US" sz="4400" dirty="0" err="1">
                <a:solidFill>
                  <a:srgbClr val="002060"/>
                </a:solidFill>
              </a:rPr>
              <a:t>Hạt</a:t>
            </a:r>
            <a:r>
              <a:rPr lang="en-US" sz="4400" dirty="0">
                <a:solidFill>
                  <a:srgbClr val="002060"/>
                </a:solidFill>
              </a:rPr>
              <a:t> tam </a:t>
            </a:r>
            <a:r>
              <a:rPr lang="en-US" sz="4400" dirty="0" err="1">
                <a:solidFill>
                  <a:srgbClr val="002060"/>
                </a:solidFill>
              </a:rPr>
              <a:t>giác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mạch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được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dùng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làm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lương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thực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và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còn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có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tác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dụng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như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một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loại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thuốc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chữa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bệnh</a:t>
            </a:r>
            <a:r>
              <a:rPr lang="en-US" sz="4400" dirty="0">
                <a:solidFill>
                  <a:srgbClr val="002060"/>
                </a:solidFill>
              </a:rPr>
              <a:t>. </a:t>
            </a:r>
          </a:p>
          <a:p>
            <a:pPr algn="ctr"/>
            <a:endParaRPr lang="en-US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445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6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99" tmFilter="0, 0; 0.125,0.2665; 0.25,0.4; 0.375,0.465; 0.5,0.5;  0.625,0.535; 0.75,0.6; 0.875,0.7335; 1,1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49" tmFilter="0, 0; 0.125,0.2665; 0.25,0.4; 0.375,0.465; 0.5,0.5;  0.625,0.535; 0.75,0.6; 0.875,0.7335; 1,1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4" tmFilter="0, 0; 0.125,0.2665; 0.25,0.4; 0.375,0.465; 0.5,0.5;  0.625,0.535; 0.75,0.6; 0.875,0.7335; 1,1">
                                          <p:stCondLst>
                                            <p:cond delay="74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12">
                                          <p:stCondLst>
                                            <p:cond delay="29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75" decel="50000">
                                          <p:stCondLst>
                                            <p:cond delay="3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2">
                                          <p:stCondLst>
                                            <p:cond delay="59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75" decel="50000">
                                          <p:stCondLst>
                                            <p:cond delay="60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2">
                                          <p:stCondLst>
                                            <p:cond delay="73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75" decel="50000">
                                          <p:stCondLst>
                                            <p:cond delay="75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2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75" decel="50000">
                                          <p:stCondLst>
                                            <p:cond delay="8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D622B318-1E66-E94C-4D3B-4D371A562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DE5DEA-5E55-40B2-D547-7070AD5A2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3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C53BA2-840D-DE0F-9941-FD193269B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29" y="1231305"/>
            <a:ext cx="12243010" cy="4654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E2F35D-73CB-D68A-D154-074FA5941B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5090"/>
            <a:ext cx="12192000" cy="4226700"/>
          </a:xfrm>
          <a:prstGeom prst="rect">
            <a:avLst/>
          </a:prstGeom>
        </p:spPr>
      </p:pic>
      <p:pic>
        <p:nvPicPr>
          <p:cNvPr id="9" name="Picture 8" descr="A close up of a leaf&#10;&#10;Description automatically generated with medium confidence">
            <a:extLst>
              <a:ext uri="{FF2B5EF4-FFF2-40B4-BE49-F238E27FC236}">
                <a16:creationId xmlns:a16="http://schemas.microsoft.com/office/drawing/2014/main" id="{8D49D92F-C4E8-F733-A7DF-FC830140B4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4435"/>
            <a:ext cx="12846047" cy="2803572"/>
          </a:xfrm>
          <a:prstGeom prst="rect">
            <a:avLst/>
          </a:prstGeom>
        </p:spPr>
      </p:pic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71D8F3C6-E979-CA1D-915C-1BCBCFA2B4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99" y="4927528"/>
            <a:ext cx="1018496" cy="1666634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DD8DF14-A677-DB26-A363-C88EC8F28A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94" y="4253948"/>
            <a:ext cx="934477" cy="1516615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E64E670-0F45-8718-D32B-BF782896FF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188" y="5319628"/>
            <a:ext cx="910295" cy="141836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B1BE652A-F1ED-8634-F43D-2C5BACB5E1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997" y="4539412"/>
            <a:ext cx="634779" cy="1036809"/>
          </a:xfrm>
          <a:prstGeom prst="rect">
            <a:avLst/>
          </a:prstGeom>
        </p:spPr>
      </p:pic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D6C9F704-D860-0FE4-0711-75449FBDD2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305" y="5133628"/>
            <a:ext cx="725970" cy="1273870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404566CF-6E78-43D4-51E2-1F081B879D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696" y="3839877"/>
            <a:ext cx="665416" cy="1036810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C142360B-66AC-4A57-E412-A152D36A8B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822" y="5228932"/>
            <a:ext cx="634779" cy="1036809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425AC287-C433-034C-F112-DAD339C035CF}"/>
              </a:ext>
            </a:extLst>
          </p:cNvPr>
          <p:cNvGrpSpPr/>
          <p:nvPr/>
        </p:nvGrpSpPr>
        <p:grpSpPr>
          <a:xfrm>
            <a:off x="358354" y="194223"/>
            <a:ext cx="6607502" cy="1907212"/>
            <a:chOff x="3013281" y="1397151"/>
            <a:chExt cx="6607502" cy="1907212"/>
          </a:xfrm>
        </p:grpSpPr>
        <p:pic>
          <p:nvPicPr>
            <p:cNvPr id="41" name="Picture 40" descr="Rectangle&#10;&#10;Description automatically generated">
              <a:extLst>
                <a:ext uri="{FF2B5EF4-FFF2-40B4-BE49-F238E27FC236}">
                  <a16:creationId xmlns:a16="http://schemas.microsoft.com/office/drawing/2014/main" id="{6F368285-6047-198F-07BA-3162D9377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3281" y="1397151"/>
              <a:ext cx="6607502" cy="1907212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76134D8-5645-40EC-6C8C-64D4809BA0FC}"/>
                </a:ext>
              </a:extLst>
            </p:cNvPr>
            <p:cNvSpPr txBox="1"/>
            <p:nvPr/>
          </p:nvSpPr>
          <p:spPr>
            <a:xfrm>
              <a:off x="5045110" y="1806769"/>
              <a:ext cx="41717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Đất</a:t>
              </a:r>
              <a:r>
                <a:rPr lang="en-US" sz="54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nước</a:t>
              </a:r>
              <a:r>
                <a:rPr lang="en-US" sz="54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em</a:t>
              </a:r>
              <a:endParaRPr lang="en-US" sz="5400" b="1" dirty="0">
                <a:solidFill>
                  <a:srgbClr val="002060"/>
                </a:solidFill>
                <a:latin typeface="UTM Duepuntozero" panose="02040603050506020204" pitchFamily="18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6279A317-9345-C88E-BCA5-489DE29F512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237" t="4721" r="5195" b="28362"/>
          <a:stretch/>
        </p:blipFill>
        <p:spPr>
          <a:xfrm>
            <a:off x="1350421" y="2803005"/>
            <a:ext cx="9661603" cy="39774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BD48F918-EF19-D055-ED03-36AABB15269D}"/>
              </a:ext>
            </a:extLst>
          </p:cNvPr>
          <p:cNvSpPr/>
          <p:nvPr/>
        </p:nvSpPr>
        <p:spPr>
          <a:xfrm>
            <a:off x="7806266" y="3006985"/>
            <a:ext cx="1163627" cy="1163627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7B9E8C7-58F8-CA86-770A-FA29282D850F}"/>
              </a:ext>
            </a:extLst>
          </p:cNvPr>
          <p:cNvSpPr/>
          <p:nvPr/>
        </p:nvSpPr>
        <p:spPr>
          <a:xfrm>
            <a:off x="8495375" y="3849967"/>
            <a:ext cx="1456409" cy="1456409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67F5F9F3-F8EA-DFF4-9BDD-9F5B2579F966}"/>
              </a:ext>
            </a:extLst>
          </p:cNvPr>
          <p:cNvSpPr>
            <a:spLocks/>
          </p:cNvSpPr>
          <p:nvPr/>
        </p:nvSpPr>
        <p:spPr>
          <a:xfrm>
            <a:off x="7371609" y="146039"/>
            <a:ext cx="4747079" cy="2450756"/>
          </a:xfrm>
          <a:custGeom>
            <a:avLst/>
            <a:gdLst>
              <a:gd name="connsiteX0" fmla="*/ 0 w 4747079"/>
              <a:gd name="connsiteY0" fmla="*/ 245321 h 2450756"/>
              <a:gd name="connsiteX1" fmla="*/ 245321 w 4747079"/>
              <a:gd name="connsiteY1" fmla="*/ 0 h 2450756"/>
              <a:gd name="connsiteX2" fmla="*/ 4501758 w 4747079"/>
              <a:gd name="connsiteY2" fmla="*/ 0 h 2450756"/>
              <a:gd name="connsiteX3" fmla="*/ 4747079 w 4747079"/>
              <a:gd name="connsiteY3" fmla="*/ 245321 h 2450756"/>
              <a:gd name="connsiteX4" fmla="*/ 4747079 w 4747079"/>
              <a:gd name="connsiteY4" fmla="*/ 2205435 h 2450756"/>
              <a:gd name="connsiteX5" fmla="*/ 4501758 w 4747079"/>
              <a:gd name="connsiteY5" fmla="*/ 2450756 h 2450756"/>
              <a:gd name="connsiteX6" fmla="*/ 245321 w 4747079"/>
              <a:gd name="connsiteY6" fmla="*/ 2450756 h 2450756"/>
              <a:gd name="connsiteX7" fmla="*/ 0 w 4747079"/>
              <a:gd name="connsiteY7" fmla="*/ 2205435 h 2450756"/>
              <a:gd name="connsiteX8" fmla="*/ 0 w 4747079"/>
              <a:gd name="connsiteY8" fmla="*/ 245321 h 2450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47079" h="2450756" fill="none" extrusionOk="0">
                <a:moveTo>
                  <a:pt x="0" y="245321"/>
                </a:moveTo>
                <a:cubicBezTo>
                  <a:pt x="1502" y="124843"/>
                  <a:pt x="113150" y="-2441"/>
                  <a:pt x="245321" y="0"/>
                </a:cubicBezTo>
                <a:cubicBezTo>
                  <a:pt x="1124218" y="139772"/>
                  <a:pt x="3754265" y="14259"/>
                  <a:pt x="4501758" y="0"/>
                </a:cubicBezTo>
                <a:cubicBezTo>
                  <a:pt x="4630368" y="-1147"/>
                  <a:pt x="4756170" y="102431"/>
                  <a:pt x="4747079" y="245321"/>
                </a:cubicBezTo>
                <a:cubicBezTo>
                  <a:pt x="4706627" y="1122052"/>
                  <a:pt x="4854152" y="1561844"/>
                  <a:pt x="4747079" y="2205435"/>
                </a:cubicBezTo>
                <a:cubicBezTo>
                  <a:pt x="4739718" y="2348741"/>
                  <a:pt x="4642315" y="2450574"/>
                  <a:pt x="4501758" y="2450756"/>
                </a:cubicBezTo>
                <a:cubicBezTo>
                  <a:pt x="2546288" y="2338802"/>
                  <a:pt x="1047539" y="2424523"/>
                  <a:pt x="245321" y="2450756"/>
                </a:cubicBezTo>
                <a:cubicBezTo>
                  <a:pt x="106670" y="2430532"/>
                  <a:pt x="124" y="2346802"/>
                  <a:pt x="0" y="2205435"/>
                </a:cubicBezTo>
                <a:cubicBezTo>
                  <a:pt x="-155877" y="1655673"/>
                  <a:pt x="-40573" y="1088466"/>
                  <a:pt x="0" y="245321"/>
                </a:cubicBezTo>
                <a:close/>
              </a:path>
              <a:path w="4747079" h="2450756" stroke="0" extrusionOk="0">
                <a:moveTo>
                  <a:pt x="0" y="245321"/>
                </a:moveTo>
                <a:cubicBezTo>
                  <a:pt x="-161" y="108137"/>
                  <a:pt x="113913" y="3386"/>
                  <a:pt x="245321" y="0"/>
                </a:cubicBezTo>
                <a:cubicBezTo>
                  <a:pt x="1618111" y="-123725"/>
                  <a:pt x="3647433" y="31472"/>
                  <a:pt x="4501758" y="0"/>
                </a:cubicBezTo>
                <a:cubicBezTo>
                  <a:pt x="4616880" y="1172"/>
                  <a:pt x="4749701" y="113430"/>
                  <a:pt x="4747079" y="245321"/>
                </a:cubicBezTo>
                <a:cubicBezTo>
                  <a:pt x="4664713" y="587254"/>
                  <a:pt x="4913252" y="1515050"/>
                  <a:pt x="4747079" y="2205435"/>
                </a:cubicBezTo>
                <a:cubicBezTo>
                  <a:pt x="4737264" y="2357404"/>
                  <a:pt x="4629714" y="2442705"/>
                  <a:pt x="4501758" y="2450756"/>
                </a:cubicBezTo>
                <a:cubicBezTo>
                  <a:pt x="2443161" y="2387487"/>
                  <a:pt x="872419" y="2312930"/>
                  <a:pt x="245321" y="2450756"/>
                </a:cubicBezTo>
                <a:cubicBezTo>
                  <a:pt x="102055" y="2433979"/>
                  <a:pt x="17750" y="2342391"/>
                  <a:pt x="0" y="2205435"/>
                </a:cubicBezTo>
                <a:cubicBezTo>
                  <a:pt x="-143197" y="1673097"/>
                  <a:pt x="-97552" y="793253"/>
                  <a:pt x="0" y="245321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prstGeom prst="roundRect">
                    <a:avLst>
                      <a:gd name="adj" fmla="val 1001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5487777-D06A-785A-D7BF-85F12F0CD18E}"/>
              </a:ext>
            </a:extLst>
          </p:cNvPr>
          <p:cNvSpPr txBox="1"/>
          <p:nvPr/>
        </p:nvSpPr>
        <p:spPr>
          <a:xfrm>
            <a:off x="7481577" y="365615"/>
            <a:ext cx="46737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2060"/>
                </a:solidFill>
              </a:rPr>
              <a:t>Châu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Đốc</a:t>
            </a:r>
            <a:r>
              <a:rPr lang="en-US" sz="4400" dirty="0">
                <a:solidFill>
                  <a:srgbClr val="002060"/>
                </a:solidFill>
              </a:rPr>
              <a:t>, Long </a:t>
            </a:r>
            <a:r>
              <a:rPr lang="en-US" sz="4400" dirty="0" err="1">
                <a:solidFill>
                  <a:srgbClr val="002060"/>
                </a:solidFill>
              </a:rPr>
              <a:t>Xuyên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thuộc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tỉnh</a:t>
            </a:r>
            <a:r>
              <a:rPr lang="en-US" sz="4400" dirty="0">
                <a:solidFill>
                  <a:srgbClr val="002060"/>
                </a:solidFill>
              </a:rPr>
              <a:t> An </a:t>
            </a:r>
            <a:r>
              <a:rPr lang="en-US" sz="4400" dirty="0" err="1">
                <a:solidFill>
                  <a:srgbClr val="002060"/>
                </a:solidFill>
              </a:rPr>
              <a:t>Giang</a:t>
            </a:r>
            <a:endParaRPr lang="en-US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74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6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99" tmFilter="0, 0; 0.125,0.2665; 0.25,0.4; 0.375,0.465; 0.5,0.5;  0.625,0.535; 0.75,0.6; 0.875,0.7335; 1,1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49" tmFilter="0, 0; 0.125,0.2665; 0.25,0.4; 0.375,0.465; 0.5,0.5;  0.625,0.535; 0.75,0.6; 0.875,0.7335; 1,1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4" tmFilter="0, 0; 0.125,0.2665; 0.25,0.4; 0.375,0.465; 0.5,0.5;  0.625,0.535; 0.75,0.6; 0.875,0.7335; 1,1">
                                          <p:stCondLst>
                                            <p:cond delay="74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12">
                                          <p:stCondLst>
                                            <p:cond delay="29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75" decel="50000">
                                          <p:stCondLst>
                                            <p:cond delay="3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2">
                                          <p:stCondLst>
                                            <p:cond delay="59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75" decel="50000">
                                          <p:stCondLst>
                                            <p:cond delay="60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2">
                                          <p:stCondLst>
                                            <p:cond delay="73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75" decel="50000">
                                          <p:stCondLst>
                                            <p:cond delay="75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2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75" decel="50000">
                                          <p:stCondLst>
                                            <p:cond delay="8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3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8" grpId="0" animBg="1"/>
      <p:bldP spid="38" grpId="1" animBg="1"/>
      <p:bldP spid="51" grpId="0" animBg="1"/>
      <p:bldP spid="5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D622B318-1E66-E94C-4D3B-4D371A562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DE5DEA-5E55-40B2-D547-7070AD5A2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3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C53BA2-840D-DE0F-9941-FD193269B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29" y="1231305"/>
            <a:ext cx="12243010" cy="4654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E2F35D-73CB-D68A-D154-074FA5941B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5090"/>
            <a:ext cx="12192000" cy="4226700"/>
          </a:xfrm>
          <a:prstGeom prst="rect">
            <a:avLst/>
          </a:prstGeom>
        </p:spPr>
      </p:pic>
      <p:pic>
        <p:nvPicPr>
          <p:cNvPr id="9" name="Picture 8" descr="A close up of a leaf&#10;&#10;Description automatically generated with medium confidence">
            <a:extLst>
              <a:ext uri="{FF2B5EF4-FFF2-40B4-BE49-F238E27FC236}">
                <a16:creationId xmlns:a16="http://schemas.microsoft.com/office/drawing/2014/main" id="{8D49D92F-C4E8-F733-A7DF-FC830140B4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4435"/>
            <a:ext cx="12846047" cy="2803572"/>
          </a:xfrm>
          <a:prstGeom prst="rect">
            <a:avLst/>
          </a:prstGeom>
        </p:spPr>
      </p:pic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71D8F3C6-E979-CA1D-915C-1BCBCFA2B4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99" y="4927528"/>
            <a:ext cx="1018496" cy="1666634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DD8DF14-A677-DB26-A363-C88EC8F28A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94" y="4253948"/>
            <a:ext cx="934477" cy="1516615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E64E670-0F45-8718-D32B-BF782896FF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188" y="5319628"/>
            <a:ext cx="910295" cy="141836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B1BE652A-F1ED-8634-F43D-2C5BACB5E1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997" y="4539412"/>
            <a:ext cx="634779" cy="1036809"/>
          </a:xfrm>
          <a:prstGeom prst="rect">
            <a:avLst/>
          </a:prstGeom>
        </p:spPr>
      </p:pic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D6C9F704-D860-0FE4-0711-75449FBDD2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305" y="5133628"/>
            <a:ext cx="725970" cy="1273870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404566CF-6E78-43D4-51E2-1F081B879D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696" y="3839877"/>
            <a:ext cx="665416" cy="1036810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C142360B-66AC-4A57-E412-A152D36A8B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822" y="5228932"/>
            <a:ext cx="634779" cy="1036809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425AC287-C433-034C-F112-DAD339C035CF}"/>
              </a:ext>
            </a:extLst>
          </p:cNvPr>
          <p:cNvGrpSpPr/>
          <p:nvPr/>
        </p:nvGrpSpPr>
        <p:grpSpPr>
          <a:xfrm>
            <a:off x="358354" y="194223"/>
            <a:ext cx="6607502" cy="1907212"/>
            <a:chOff x="3013281" y="1397151"/>
            <a:chExt cx="6607502" cy="1907212"/>
          </a:xfrm>
        </p:grpSpPr>
        <p:pic>
          <p:nvPicPr>
            <p:cNvPr id="41" name="Picture 40" descr="Rectangle&#10;&#10;Description automatically generated">
              <a:extLst>
                <a:ext uri="{FF2B5EF4-FFF2-40B4-BE49-F238E27FC236}">
                  <a16:creationId xmlns:a16="http://schemas.microsoft.com/office/drawing/2014/main" id="{6F368285-6047-198F-07BA-3162D9377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3281" y="1397151"/>
              <a:ext cx="6607502" cy="1907212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76134D8-5645-40EC-6C8C-64D4809BA0FC}"/>
                </a:ext>
              </a:extLst>
            </p:cNvPr>
            <p:cNvSpPr txBox="1"/>
            <p:nvPr/>
          </p:nvSpPr>
          <p:spPr>
            <a:xfrm>
              <a:off x="5045110" y="1848973"/>
              <a:ext cx="41717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Đất</a:t>
              </a:r>
              <a:r>
                <a:rPr lang="en-US" sz="54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nước</a:t>
              </a:r>
              <a:r>
                <a:rPr lang="en-US" sz="54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em</a:t>
              </a:r>
              <a:endParaRPr lang="en-US" sz="5400" b="1" dirty="0">
                <a:solidFill>
                  <a:srgbClr val="002060"/>
                </a:solidFill>
                <a:latin typeface="UTM Duepuntozero" panose="02040603050506020204" pitchFamily="18" charset="0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6279A317-9345-C88E-BCA5-489DE29F512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5237" t="4721" r="5195" b="28362"/>
          <a:stretch/>
        </p:blipFill>
        <p:spPr>
          <a:xfrm>
            <a:off x="1447585" y="2727825"/>
            <a:ext cx="9661603" cy="39774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BD48F918-EF19-D055-ED03-36AABB15269D}"/>
              </a:ext>
            </a:extLst>
          </p:cNvPr>
          <p:cNvSpPr/>
          <p:nvPr/>
        </p:nvSpPr>
        <p:spPr>
          <a:xfrm>
            <a:off x="5497064" y="3969157"/>
            <a:ext cx="1249771" cy="1249771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7B9E8C7-58F8-CA86-770A-FA29282D850F}"/>
              </a:ext>
            </a:extLst>
          </p:cNvPr>
          <p:cNvSpPr/>
          <p:nvPr/>
        </p:nvSpPr>
        <p:spPr>
          <a:xfrm>
            <a:off x="7185834" y="4778627"/>
            <a:ext cx="1506256" cy="1506256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67F5F9F3-F8EA-DFF4-9BDD-9F5B2579F966}"/>
              </a:ext>
            </a:extLst>
          </p:cNvPr>
          <p:cNvSpPr>
            <a:spLocks/>
          </p:cNvSpPr>
          <p:nvPr/>
        </p:nvSpPr>
        <p:spPr>
          <a:xfrm>
            <a:off x="7371609" y="146039"/>
            <a:ext cx="4747079" cy="2450756"/>
          </a:xfrm>
          <a:custGeom>
            <a:avLst/>
            <a:gdLst>
              <a:gd name="connsiteX0" fmla="*/ 0 w 4747079"/>
              <a:gd name="connsiteY0" fmla="*/ 245321 h 2450756"/>
              <a:gd name="connsiteX1" fmla="*/ 245321 w 4747079"/>
              <a:gd name="connsiteY1" fmla="*/ 0 h 2450756"/>
              <a:gd name="connsiteX2" fmla="*/ 4501758 w 4747079"/>
              <a:gd name="connsiteY2" fmla="*/ 0 h 2450756"/>
              <a:gd name="connsiteX3" fmla="*/ 4747079 w 4747079"/>
              <a:gd name="connsiteY3" fmla="*/ 245321 h 2450756"/>
              <a:gd name="connsiteX4" fmla="*/ 4747079 w 4747079"/>
              <a:gd name="connsiteY4" fmla="*/ 2205435 h 2450756"/>
              <a:gd name="connsiteX5" fmla="*/ 4501758 w 4747079"/>
              <a:gd name="connsiteY5" fmla="*/ 2450756 h 2450756"/>
              <a:gd name="connsiteX6" fmla="*/ 245321 w 4747079"/>
              <a:gd name="connsiteY6" fmla="*/ 2450756 h 2450756"/>
              <a:gd name="connsiteX7" fmla="*/ 0 w 4747079"/>
              <a:gd name="connsiteY7" fmla="*/ 2205435 h 2450756"/>
              <a:gd name="connsiteX8" fmla="*/ 0 w 4747079"/>
              <a:gd name="connsiteY8" fmla="*/ 245321 h 2450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47079" h="2450756" fill="none" extrusionOk="0">
                <a:moveTo>
                  <a:pt x="0" y="245321"/>
                </a:moveTo>
                <a:cubicBezTo>
                  <a:pt x="1502" y="124843"/>
                  <a:pt x="113150" y="-2441"/>
                  <a:pt x="245321" y="0"/>
                </a:cubicBezTo>
                <a:cubicBezTo>
                  <a:pt x="1124218" y="139772"/>
                  <a:pt x="3754265" y="14259"/>
                  <a:pt x="4501758" y="0"/>
                </a:cubicBezTo>
                <a:cubicBezTo>
                  <a:pt x="4630368" y="-1147"/>
                  <a:pt x="4756170" y="102431"/>
                  <a:pt x="4747079" y="245321"/>
                </a:cubicBezTo>
                <a:cubicBezTo>
                  <a:pt x="4706627" y="1122052"/>
                  <a:pt x="4854152" y="1561844"/>
                  <a:pt x="4747079" y="2205435"/>
                </a:cubicBezTo>
                <a:cubicBezTo>
                  <a:pt x="4739718" y="2348741"/>
                  <a:pt x="4642315" y="2450574"/>
                  <a:pt x="4501758" y="2450756"/>
                </a:cubicBezTo>
                <a:cubicBezTo>
                  <a:pt x="2546288" y="2338802"/>
                  <a:pt x="1047539" y="2424523"/>
                  <a:pt x="245321" y="2450756"/>
                </a:cubicBezTo>
                <a:cubicBezTo>
                  <a:pt x="106670" y="2430532"/>
                  <a:pt x="124" y="2346802"/>
                  <a:pt x="0" y="2205435"/>
                </a:cubicBezTo>
                <a:cubicBezTo>
                  <a:pt x="-155877" y="1655673"/>
                  <a:pt x="-40573" y="1088466"/>
                  <a:pt x="0" y="245321"/>
                </a:cubicBezTo>
                <a:close/>
              </a:path>
              <a:path w="4747079" h="2450756" stroke="0" extrusionOk="0">
                <a:moveTo>
                  <a:pt x="0" y="245321"/>
                </a:moveTo>
                <a:cubicBezTo>
                  <a:pt x="-161" y="108137"/>
                  <a:pt x="113913" y="3386"/>
                  <a:pt x="245321" y="0"/>
                </a:cubicBezTo>
                <a:cubicBezTo>
                  <a:pt x="1618111" y="-123725"/>
                  <a:pt x="3647433" y="31472"/>
                  <a:pt x="4501758" y="0"/>
                </a:cubicBezTo>
                <a:cubicBezTo>
                  <a:pt x="4616880" y="1172"/>
                  <a:pt x="4749701" y="113430"/>
                  <a:pt x="4747079" y="245321"/>
                </a:cubicBezTo>
                <a:cubicBezTo>
                  <a:pt x="4664713" y="587254"/>
                  <a:pt x="4913252" y="1515050"/>
                  <a:pt x="4747079" y="2205435"/>
                </a:cubicBezTo>
                <a:cubicBezTo>
                  <a:pt x="4737264" y="2357404"/>
                  <a:pt x="4629714" y="2442705"/>
                  <a:pt x="4501758" y="2450756"/>
                </a:cubicBezTo>
                <a:cubicBezTo>
                  <a:pt x="2443161" y="2387487"/>
                  <a:pt x="872419" y="2312930"/>
                  <a:pt x="245321" y="2450756"/>
                </a:cubicBezTo>
                <a:cubicBezTo>
                  <a:pt x="102055" y="2433979"/>
                  <a:pt x="17750" y="2342391"/>
                  <a:pt x="0" y="2205435"/>
                </a:cubicBezTo>
                <a:cubicBezTo>
                  <a:pt x="-143197" y="1673097"/>
                  <a:pt x="-97552" y="793253"/>
                  <a:pt x="0" y="245321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prstGeom prst="roundRect">
                    <a:avLst>
                      <a:gd name="adj" fmla="val 1001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5487777-D06A-785A-D7BF-85F12F0CD18E}"/>
              </a:ext>
            </a:extLst>
          </p:cNvPr>
          <p:cNvSpPr txBox="1"/>
          <p:nvPr/>
        </p:nvSpPr>
        <p:spPr>
          <a:xfrm>
            <a:off x="7481577" y="365615"/>
            <a:ext cx="46737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002060"/>
                </a:solidFill>
              </a:rPr>
              <a:t>Hà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Tiên</a:t>
            </a:r>
            <a:r>
              <a:rPr lang="en-US" sz="4400" dirty="0">
                <a:solidFill>
                  <a:srgbClr val="002060"/>
                </a:solidFill>
              </a:rPr>
              <a:t>, </a:t>
            </a:r>
            <a:r>
              <a:rPr lang="en-US" sz="4400" dirty="0" err="1">
                <a:solidFill>
                  <a:srgbClr val="002060"/>
                </a:solidFill>
              </a:rPr>
              <a:t>Rạch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Giá</a:t>
            </a:r>
            <a:endParaRPr lang="en-US" sz="4400" dirty="0">
              <a:solidFill>
                <a:srgbClr val="002060"/>
              </a:solidFill>
            </a:endParaRPr>
          </a:p>
          <a:p>
            <a:pPr algn="ctr"/>
            <a:r>
              <a:rPr lang="en-US" sz="4400" dirty="0" err="1">
                <a:solidFill>
                  <a:srgbClr val="002060"/>
                </a:solidFill>
              </a:rPr>
              <a:t>thuộc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tỉnh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Kiên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Giang</a:t>
            </a:r>
            <a:endParaRPr lang="en-US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0910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8" grpId="0" animBg="1"/>
      <p:bldP spid="38" grpId="1" animBg="1"/>
      <p:bldP spid="51" grpId="0" animBg="1"/>
      <p:bldP spid="5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D622B318-1E66-E94C-4D3B-4D371A562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DE5DEA-5E55-40B2-D547-7070AD5A2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3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C53BA2-840D-DE0F-9941-FD193269B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29" y="1231305"/>
            <a:ext cx="12243010" cy="4654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E2F35D-73CB-D68A-D154-074FA5941B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5090"/>
            <a:ext cx="12192000" cy="4226700"/>
          </a:xfrm>
          <a:prstGeom prst="rect">
            <a:avLst/>
          </a:prstGeom>
        </p:spPr>
      </p:pic>
      <p:pic>
        <p:nvPicPr>
          <p:cNvPr id="9" name="Picture 8" descr="A close up of a leaf&#10;&#10;Description automatically generated with medium confidence">
            <a:extLst>
              <a:ext uri="{FF2B5EF4-FFF2-40B4-BE49-F238E27FC236}">
                <a16:creationId xmlns:a16="http://schemas.microsoft.com/office/drawing/2014/main" id="{8D49D92F-C4E8-F733-A7DF-FC830140B4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4435"/>
            <a:ext cx="12846047" cy="2803572"/>
          </a:xfrm>
          <a:prstGeom prst="rect">
            <a:avLst/>
          </a:prstGeom>
        </p:spPr>
      </p:pic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71D8F3C6-E979-CA1D-915C-1BCBCFA2B4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99" y="4927528"/>
            <a:ext cx="1018496" cy="1666634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DD8DF14-A677-DB26-A363-C88EC8F28A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94" y="4253948"/>
            <a:ext cx="934477" cy="1516615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E64E670-0F45-8718-D32B-BF782896FF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188" y="5319628"/>
            <a:ext cx="910295" cy="141836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B1BE652A-F1ED-8634-F43D-2C5BACB5E1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997" y="4539412"/>
            <a:ext cx="634779" cy="1036809"/>
          </a:xfrm>
          <a:prstGeom prst="rect">
            <a:avLst/>
          </a:prstGeom>
        </p:spPr>
      </p:pic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D6C9F704-D860-0FE4-0711-75449FBDD2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305" y="5133628"/>
            <a:ext cx="725970" cy="1273870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404566CF-6E78-43D4-51E2-1F081B879D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696" y="3839877"/>
            <a:ext cx="665416" cy="1036810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C142360B-66AC-4A57-E412-A152D36A8B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822" y="5228932"/>
            <a:ext cx="634779" cy="1036809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425AC287-C433-034C-F112-DAD339C035CF}"/>
              </a:ext>
            </a:extLst>
          </p:cNvPr>
          <p:cNvGrpSpPr/>
          <p:nvPr/>
        </p:nvGrpSpPr>
        <p:grpSpPr>
          <a:xfrm>
            <a:off x="190199" y="182388"/>
            <a:ext cx="6607502" cy="1907212"/>
            <a:chOff x="3013281" y="1397151"/>
            <a:chExt cx="6607502" cy="1907212"/>
          </a:xfrm>
        </p:grpSpPr>
        <p:pic>
          <p:nvPicPr>
            <p:cNvPr id="41" name="Picture 40" descr="Rectangle&#10;&#10;Description automatically generated">
              <a:extLst>
                <a:ext uri="{FF2B5EF4-FFF2-40B4-BE49-F238E27FC236}">
                  <a16:creationId xmlns:a16="http://schemas.microsoft.com/office/drawing/2014/main" id="{6F368285-6047-198F-07BA-3162D9377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3281" y="1397151"/>
              <a:ext cx="6607502" cy="1907212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76134D8-5645-40EC-6C8C-64D4809BA0FC}"/>
                </a:ext>
              </a:extLst>
            </p:cNvPr>
            <p:cNvSpPr txBox="1"/>
            <p:nvPr/>
          </p:nvSpPr>
          <p:spPr>
            <a:xfrm>
              <a:off x="5045110" y="1806769"/>
              <a:ext cx="41717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Đất</a:t>
              </a:r>
              <a:r>
                <a:rPr lang="en-US" sz="54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nước</a:t>
              </a:r>
              <a:r>
                <a:rPr lang="en-US" sz="54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em</a:t>
              </a:r>
              <a:endParaRPr lang="en-US" sz="5400" b="1" dirty="0">
                <a:solidFill>
                  <a:srgbClr val="002060"/>
                </a:solidFill>
                <a:latin typeface="UTM Duepuntozero" panose="02040603050506020204" pitchFamily="18" charset="0"/>
              </a:endParaRPr>
            </a:p>
          </p:txBody>
        </p:sp>
      </p:grp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67F5F9F3-F8EA-DFF4-9BDD-9F5B2579F966}"/>
              </a:ext>
            </a:extLst>
          </p:cNvPr>
          <p:cNvSpPr>
            <a:spLocks/>
          </p:cNvSpPr>
          <p:nvPr/>
        </p:nvSpPr>
        <p:spPr>
          <a:xfrm>
            <a:off x="1013808" y="2397523"/>
            <a:ext cx="5082192" cy="3941724"/>
          </a:xfrm>
          <a:custGeom>
            <a:avLst/>
            <a:gdLst>
              <a:gd name="connsiteX0" fmla="*/ 0 w 5082192"/>
              <a:gd name="connsiteY0" fmla="*/ 394567 h 3941724"/>
              <a:gd name="connsiteX1" fmla="*/ 394567 w 5082192"/>
              <a:gd name="connsiteY1" fmla="*/ 0 h 3941724"/>
              <a:gd name="connsiteX2" fmla="*/ 4687625 w 5082192"/>
              <a:gd name="connsiteY2" fmla="*/ 0 h 3941724"/>
              <a:gd name="connsiteX3" fmla="*/ 5082192 w 5082192"/>
              <a:gd name="connsiteY3" fmla="*/ 394567 h 3941724"/>
              <a:gd name="connsiteX4" fmla="*/ 5082192 w 5082192"/>
              <a:gd name="connsiteY4" fmla="*/ 3547157 h 3941724"/>
              <a:gd name="connsiteX5" fmla="*/ 4687625 w 5082192"/>
              <a:gd name="connsiteY5" fmla="*/ 3941724 h 3941724"/>
              <a:gd name="connsiteX6" fmla="*/ 394567 w 5082192"/>
              <a:gd name="connsiteY6" fmla="*/ 3941724 h 3941724"/>
              <a:gd name="connsiteX7" fmla="*/ 0 w 5082192"/>
              <a:gd name="connsiteY7" fmla="*/ 3547157 h 3941724"/>
              <a:gd name="connsiteX8" fmla="*/ 0 w 5082192"/>
              <a:gd name="connsiteY8" fmla="*/ 394567 h 3941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82192" h="3941724" fill="none" extrusionOk="0">
                <a:moveTo>
                  <a:pt x="0" y="394567"/>
                </a:moveTo>
                <a:cubicBezTo>
                  <a:pt x="2725" y="203876"/>
                  <a:pt x="184926" y="-6089"/>
                  <a:pt x="394567" y="0"/>
                </a:cubicBezTo>
                <a:cubicBezTo>
                  <a:pt x="1456268" y="139772"/>
                  <a:pt x="3943193" y="14259"/>
                  <a:pt x="4687625" y="0"/>
                </a:cubicBezTo>
                <a:cubicBezTo>
                  <a:pt x="4887375" y="-3030"/>
                  <a:pt x="5103890" y="158984"/>
                  <a:pt x="5082192" y="394567"/>
                </a:cubicBezTo>
                <a:cubicBezTo>
                  <a:pt x="5041740" y="1391953"/>
                  <a:pt x="5189265" y="2685009"/>
                  <a:pt x="5082192" y="3547157"/>
                </a:cubicBezTo>
                <a:cubicBezTo>
                  <a:pt x="5070915" y="3777048"/>
                  <a:pt x="4936428" y="3940613"/>
                  <a:pt x="4687625" y="3941724"/>
                </a:cubicBezTo>
                <a:cubicBezTo>
                  <a:pt x="3417215" y="3829770"/>
                  <a:pt x="2482784" y="3915491"/>
                  <a:pt x="394567" y="3941724"/>
                </a:cubicBezTo>
                <a:cubicBezTo>
                  <a:pt x="175128" y="3931972"/>
                  <a:pt x="171" y="3773172"/>
                  <a:pt x="0" y="3547157"/>
                </a:cubicBezTo>
                <a:cubicBezTo>
                  <a:pt x="-155877" y="2694670"/>
                  <a:pt x="-40573" y="726100"/>
                  <a:pt x="0" y="394567"/>
                </a:cubicBezTo>
                <a:close/>
              </a:path>
              <a:path w="5082192" h="3941724" stroke="0" extrusionOk="0">
                <a:moveTo>
                  <a:pt x="0" y="394567"/>
                </a:moveTo>
                <a:cubicBezTo>
                  <a:pt x="-2482" y="150423"/>
                  <a:pt x="197453" y="17267"/>
                  <a:pt x="394567" y="0"/>
                </a:cubicBezTo>
                <a:cubicBezTo>
                  <a:pt x="2265457" y="-123725"/>
                  <a:pt x="3146683" y="31472"/>
                  <a:pt x="4687625" y="0"/>
                </a:cubicBezTo>
                <a:cubicBezTo>
                  <a:pt x="4890483" y="866"/>
                  <a:pt x="5102122" y="203980"/>
                  <a:pt x="5082192" y="394567"/>
                </a:cubicBezTo>
                <a:cubicBezTo>
                  <a:pt x="4999826" y="786046"/>
                  <a:pt x="5248365" y="2793199"/>
                  <a:pt x="5082192" y="3547157"/>
                </a:cubicBezTo>
                <a:cubicBezTo>
                  <a:pt x="5069968" y="3785597"/>
                  <a:pt x="4890759" y="3925924"/>
                  <a:pt x="4687625" y="3941724"/>
                </a:cubicBezTo>
                <a:cubicBezTo>
                  <a:pt x="2680845" y="3878455"/>
                  <a:pt x="901417" y="3803898"/>
                  <a:pt x="394567" y="3941724"/>
                </a:cubicBezTo>
                <a:cubicBezTo>
                  <a:pt x="159325" y="3904350"/>
                  <a:pt x="21129" y="3766819"/>
                  <a:pt x="0" y="3547157"/>
                </a:cubicBezTo>
                <a:cubicBezTo>
                  <a:pt x="-143197" y="2136667"/>
                  <a:pt x="-97552" y="1168095"/>
                  <a:pt x="0" y="394567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prstGeom prst="roundRect">
                    <a:avLst>
                      <a:gd name="adj" fmla="val 1001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5487777-D06A-785A-D7BF-85F12F0CD18E}"/>
              </a:ext>
            </a:extLst>
          </p:cNvPr>
          <p:cNvSpPr txBox="1"/>
          <p:nvPr/>
        </p:nvSpPr>
        <p:spPr>
          <a:xfrm>
            <a:off x="1275969" y="2578456"/>
            <a:ext cx="467376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2060"/>
                </a:solidFill>
              </a:rPr>
              <a:t>Tìm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vị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trí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các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tỉnh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Hà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Giang</a:t>
            </a:r>
            <a:r>
              <a:rPr lang="en-US" sz="4400" dirty="0">
                <a:solidFill>
                  <a:srgbClr val="002060"/>
                </a:solidFill>
              </a:rPr>
              <a:t>, </a:t>
            </a:r>
            <a:r>
              <a:rPr lang="en-US" sz="4400" dirty="0" err="1">
                <a:solidFill>
                  <a:srgbClr val="002060"/>
                </a:solidFill>
              </a:rPr>
              <a:t>Kiên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Giang</a:t>
            </a:r>
            <a:r>
              <a:rPr lang="en-US" sz="4400" dirty="0">
                <a:solidFill>
                  <a:srgbClr val="002060"/>
                </a:solidFill>
              </a:rPr>
              <a:t>, An </a:t>
            </a:r>
            <a:r>
              <a:rPr lang="en-US" sz="4400" dirty="0" err="1">
                <a:solidFill>
                  <a:srgbClr val="002060"/>
                </a:solidFill>
              </a:rPr>
              <a:t>Giang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trên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bản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đồ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en-US" sz="4400" dirty="0">
                <a:solidFill>
                  <a:srgbClr val="002060"/>
                </a:solidFill>
              </a:rPr>
              <a:t>(</a:t>
            </a:r>
            <a:r>
              <a:rPr lang="en-US" sz="4400" dirty="0" err="1">
                <a:solidFill>
                  <a:srgbClr val="002060"/>
                </a:solidFill>
              </a:rPr>
              <a:t>trang</a:t>
            </a:r>
            <a:r>
              <a:rPr lang="en-US" sz="4400" dirty="0">
                <a:solidFill>
                  <a:srgbClr val="002060"/>
                </a:solidFill>
              </a:rPr>
              <a:t> 96)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DF32E3-36D8-E985-85E2-CC0D5867F09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59372" y="56353"/>
            <a:ext cx="50821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47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6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20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9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99" tmFilter="0, 0; 0.125,0.2665; 0.25,0.4; 0.375,0.465; 0.5,0.5;  0.625,0.535; 0.75,0.6; 0.875,0.7335; 1,1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49" tmFilter="0, 0; 0.125,0.2665; 0.25,0.4; 0.375,0.465; 0.5,0.5;  0.625,0.535; 0.75,0.6; 0.875,0.7335; 1,1">
                                          <p:stCondLst>
                                            <p:cond delay="59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4" tmFilter="0, 0; 0.125,0.2665; 0.25,0.4; 0.375,0.465; 0.5,0.5;  0.625,0.535; 0.75,0.6; 0.875,0.7335; 1,1">
                                          <p:stCondLst>
                                            <p:cond delay="74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12">
                                          <p:stCondLst>
                                            <p:cond delay="29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75" decel="50000">
                                          <p:stCondLst>
                                            <p:cond delay="30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2">
                                          <p:stCondLst>
                                            <p:cond delay="59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75" decel="50000">
                                          <p:stCondLst>
                                            <p:cond delay="60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12">
                                          <p:stCondLst>
                                            <p:cond delay="73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75" decel="50000">
                                          <p:stCondLst>
                                            <p:cond delay="75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12">
                                          <p:stCondLst>
                                            <p:cond delay="81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75" decel="50000">
                                          <p:stCondLst>
                                            <p:cond delay="8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D622B318-1E66-E94C-4D3B-4D371A562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DE5DEA-5E55-40B2-D547-7070AD5A2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3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C53BA2-840D-DE0F-9941-FD193269B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2" y="1247901"/>
            <a:ext cx="12243010" cy="4654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E2F35D-73CB-D68A-D154-074FA5941B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5090"/>
            <a:ext cx="12192000" cy="4226700"/>
          </a:xfrm>
          <a:prstGeom prst="rect">
            <a:avLst/>
          </a:prstGeom>
        </p:spPr>
      </p:pic>
      <p:pic>
        <p:nvPicPr>
          <p:cNvPr id="9" name="Picture 8" descr="A close up of a leaf&#10;&#10;Description automatically generated with medium confidence">
            <a:extLst>
              <a:ext uri="{FF2B5EF4-FFF2-40B4-BE49-F238E27FC236}">
                <a16:creationId xmlns:a16="http://schemas.microsoft.com/office/drawing/2014/main" id="{8D49D92F-C4E8-F733-A7DF-FC830140B4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4435"/>
            <a:ext cx="12846047" cy="2803572"/>
          </a:xfrm>
          <a:prstGeom prst="rect">
            <a:avLst/>
          </a:prstGeom>
        </p:spPr>
      </p:pic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71D8F3C6-E979-CA1D-915C-1BCBCFA2B4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99" y="4927528"/>
            <a:ext cx="1018496" cy="1666634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DD8DF14-A677-DB26-A363-C88EC8F28A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94" y="4253948"/>
            <a:ext cx="934477" cy="1516615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E64E670-0F45-8718-D32B-BF782896FF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188" y="5319628"/>
            <a:ext cx="910295" cy="141836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B1BE652A-F1ED-8634-F43D-2C5BACB5E1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997" y="4539412"/>
            <a:ext cx="634779" cy="1036809"/>
          </a:xfrm>
          <a:prstGeom prst="rect">
            <a:avLst/>
          </a:prstGeom>
        </p:spPr>
      </p:pic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D6C9F704-D860-0FE4-0711-75449FBDD2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305" y="5133628"/>
            <a:ext cx="725970" cy="1273870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404566CF-6E78-43D4-51E2-1F081B879D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696" y="3839877"/>
            <a:ext cx="665416" cy="1036810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C142360B-66AC-4A57-E412-A152D36A8B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822" y="5228932"/>
            <a:ext cx="634779" cy="1036809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425AC287-C433-034C-F112-DAD339C035CF}"/>
              </a:ext>
            </a:extLst>
          </p:cNvPr>
          <p:cNvGrpSpPr/>
          <p:nvPr/>
        </p:nvGrpSpPr>
        <p:grpSpPr>
          <a:xfrm>
            <a:off x="190199" y="182388"/>
            <a:ext cx="6607502" cy="1907212"/>
            <a:chOff x="3013281" y="1397151"/>
            <a:chExt cx="6607502" cy="1907212"/>
          </a:xfrm>
        </p:grpSpPr>
        <p:pic>
          <p:nvPicPr>
            <p:cNvPr id="41" name="Picture 40" descr="Rectangle&#10;&#10;Description automatically generated">
              <a:extLst>
                <a:ext uri="{FF2B5EF4-FFF2-40B4-BE49-F238E27FC236}">
                  <a16:creationId xmlns:a16="http://schemas.microsoft.com/office/drawing/2014/main" id="{6F368285-6047-198F-07BA-3162D9377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3281" y="1397151"/>
              <a:ext cx="6607502" cy="1907212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76134D8-5645-40EC-6C8C-64D4809BA0FC}"/>
                </a:ext>
              </a:extLst>
            </p:cNvPr>
            <p:cNvSpPr txBox="1"/>
            <p:nvPr/>
          </p:nvSpPr>
          <p:spPr>
            <a:xfrm>
              <a:off x="5045110" y="1806769"/>
              <a:ext cx="41717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Đất</a:t>
              </a:r>
              <a:r>
                <a:rPr lang="en-US" sz="54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nước</a:t>
              </a:r>
              <a:r>
                <a:rPr lang="en-US" sz="54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em</a:t>
              </a:r>
              <a:endParaRPr lang="en-US" sz="5400" b="1" dirty="0">
                <a:solidFill>
                  <a:srgbClr val="002060"/>
                </a:solidFill>
                <a:latin typeface="UTM Duepuntozero" panose="020406030505060202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9DF32E3-36D8-E985-85E2-CC0D5867F09E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42044" b="80288"/>
          <a:stretch/>
        </p:blipFill>
        <p:spPr>
          <a:xfrm>
            <a:off x="1357856" y="2422227"/>
            <a:ext cx="8913919" cy="4091330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0C2EDAC2-4E9D-36C2-BEDF-9C517294F4D9}"/>
              </a:ext>
            </a:extLst>
          </p:cNvPr>
          <p:cNvSpPr/>
          <p:nvPr/>
        </p:nvSpPr>
        <p:spPr>
          <a:xfrm>
            <a:off x="5822145" y="4020099"/>
            <a:ext cx="1326007" cy="1326007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picture containing text, mirror, seat&#10;&#10;Description automatically generated">
            <a:extLst>
              <a:ext uri="{FF2B5EF4-FFF2-40B4-BE49-F238E27FC236}">
                <a16:creationId xmlns:a16="http://schemas.microsoft.com/office/drawing/2014/main" id="{67435EDC-4D22-6544-3C3A-FAE51AFC30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08498" y="1406666"/>
            <a:ext cx="3089478" cy="237844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1E91BF1-1DAC-3A69-3E30-B34D3A7CCCBA}"/>
              </a:ext>
            </a:extLst>
          </p:cNvPr>
          <p:cNvSpPr txBox="1"/>
          <p:nvPr/>
        </p:nvSpPr>
        <p:spPr>
          <a:xfrm flipH="1">
            <a:off x="7371146" y="1996632"/>
            <a:ext cx="25887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</a:rPr>
              <a:t>Hà</a:t>
            </a:r>
            <a:r>
              <a:rPr lang="en-US" sz="4400" b="1" dirty="0">
                <a:solidFill>
                  <a:srgbClr val="002060"/>
                </a:solidFill>
              </a:rPr>
              <a:t> </a:t>
            </a:r>
            <a:r>
              <a:rPr lang="en-US" sz="4400" b="1" dirty="0" err="1">
                <a:solidFill>
                  <a:srgbClr val="002060"/>
                </a:solidFill>
              </a:rPr>
              <a:t>Giang</a:t>
            </a:r>
            <a:endParaRPr lang="en-US" sz="4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26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30" grpId="0"/>
      <p:bldP spid="30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D622B318-1E66-E94C-4D3B-4D371A562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DE5DEA-5E55-40B2-D547-7070AD5A2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3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C53BA2-840D-DE0F-9941-FD193269B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2" y="1247901"/>
            <a:ext cx="12243010" cy="4654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E2F35D-73CB-D68A-D154-074FA5941B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5090"/>
            <a:ext cx="12192000" cy="4226700"/>
          </a:xfrm>
          <a:prstGeom prst="rect">
            <a:avLst/>
          </a:prstGeom>
        </p:spPr>
      </p:pic>
      <p:pic>
        <p:nvPicPr>
          <p:cNvPr id="9" name="Picture 8" descr="A close up of a leaf&#10;&#10;Description automatically generated with medium confidence">
            <a:extLst>
              <a:ext uri="{FF2B5EF4-FFF2-40B4-BE49-F238E27FC236}">
                <a16:creationId xmlns:a16="http://schemas.microsoft.com/office/drawing/2014/main" id="{8D49D92F-C4E8-F733-A7DF-FC830140B4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4435"/>
            <a:ext cx="12846047" cy="2803572"/>
          </a:xfrm>
          <a:prstGeom prst="rect">
            <a:avLst/>
          </a:prstGeom>
        </p:spPr>
      </p:pic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71D8F3C6-E979-CA1D-915C-1BCBCFA2B4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99" y="4927528"/>
            <a:ext cx="1018496" cy="1666634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DD8DF14-A677-DB26-A363-C88EC8F28A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94" y="4253948"/>
            <a:ext cx="934477" cy="1516615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E64E670-0F45-8718-D32B-BF782896FF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188" y="5319628"/>
            <a:ext cx="910295" cy="141836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B1BE652A-F1ED-8634-F43D-2C5BACB5E1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997" y="4539412"/>
            <a:ext cx="634779" cy="1036809"/>
          </a:xfrm>
          <a:prstGeom prst="rect">
            <a:avLst/>
          </a:prstGeom>
        </p:spPr>
      </p:pic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D6C9F704-D860-0FE4-0711-75449FBDD2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305" y="5133628"/>
            <a:ext cx="725970" cy="1273870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404566CF-6E78-43D4-51E2-1F081B879D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696" y="3839877"/>
            <a:ext cx="665416" cy="1036810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C142360B-66AC-4A57-E412-A152D36A8B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822" y="5228932"/>
            <a:ext cx="634779" cy="1036809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425AC287-C433-034C-F112-DAD339C035CF}"/>
              </a:ext>
            </a:extLst>
          </p:cNvPr>
          <p:cNvGrpSpPr/>
          <p:nvPr/>
        </p:nvGrpSpPr>
        <p:grpSpPr>
          <a:xfrm>
            <a:off x="190199" y="182388"/>
            <a:ext cx="6607502" cy="1907212"/>
            <a:chOff x="3013281" y="1397151"/>
            <a:chExt cx="6607502" cy="1907212"/>
          </a:xfrm>
        </p:grpSpPr>
        <p:pic>
          <p:nvPicPr>
            <p:cNvPr id="41" name="Picture 40" descr="Rectangle&#10;&#10;Description automatically generated">
              <a:extLst>
                <a:ext uri="{FF2B5EF4-FFF2-40B4-BE49-F238E27FC236}">
                  <a16:creationId xmlns:a16="http://schemas.microsoft.com/office/drawing/2014/main" id="{6F368285-6047-198F-07BA-3162D9377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3281" y="1397151"/>
              <a:ext cx="6607502" cy="1907212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76134D8-5645-40EC-6C8C-64D4809BA0FC}"/>
                </a:ext>
              </a:extLst>
            </p:cNvPr>
            <p:cNvSpPr txBox="1"/>
            <p:nvPr/>
          </p:nvSpPr>
          <p:spPr>
            <a:xfrm>
              <a:off x="5045110" y="1806769"/>
              <a:ext cx="41717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Đất</a:t>
              </a:r>
              <a:r>
                <a:rPr lang="en-US" sz="54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nước</a:t>
              </a:r>
              <a:r>
                <a:rPr lang="en-US" sz="54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em</a:t>
              </a:r>
              <a:endParaRPr lang="en-US" sz="5400" b="1" dirty="0">
                <a:solidFill>
                  <a:srgbClr val="002060"/>
                </a:solidFill>
                <a:latin typeface="UTM Duepuntozero" panose="02040603050506020204" pitchFamily="18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72FDFD7B-EF2A-3BE1-F1BC-928CC42D70A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75436" r="28149"/>
          <a:stretch/>
        </p:blipFill>
        <p:spPr>
          <a:xfrm>
            <a:off x="802000" y="2322002"/>
            <a:ext cx="9706320" cy="4477848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0C2EDAC2-4E9D-36C2-BEDF-9C517294F4D9}"/>
              </a:ext>
            </a:extLst>
          </p:cNvPr>
          <p:cNvSpPr/>
          <p:nvPr/>
        </p:nvSpPr>
        <p:spPr>
          <a:xfrm>
            <a:off x="4880847" y="3294974"/>
            <a:ext cx="1087941" cy="1087941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picture containing text, mirror, seat&#10;&#10;Description automatically generated">
            <a:extLst>
              <a:ext uri="{FF2B5EF4-FFF2-40B4-BE49-F238E27FC236}">
                <a16:creationId xmlns:a16="http://schemas.microsoft.com/office/drawing/2014/main" id="{67435EDC-4D22-6544-3C3A-FAE51AFC30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63418" y="1818226"/>
            <a:ext cx="3422709" cy="263498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1E91BF1-1DAC-3A69-3E30-B34D3A7CCCBA}"/>
              </a:ext>
            </a:extLst>
          </p:cNvPr>
          <p:cNvSpPr txBox="1"/>
          <p:nvPr/>
        </p:nvSpPr>
        <p:spPr>
          <a:xfrm flipH="1">
            <a:off x="6750645" y="2568446"/>
            <a:ext cx="26546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002060"/>
                </a:solidFill>
              </a:rPr>
              <a:t>Kiên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Giang</a:t>
            </a:r>
            <a:endParaRPr lang="en-US" sz="4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93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30" grpId="0"/>
      <p:bldP spid="30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D622B318-1E66-E94C-4D3B-4D371A562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DE5DEA-5E55-40B2-D547-7070AD5A2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3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C53BA2-840D-DE0F-9941-FD193269B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2" y="1247901"/>
            <a:ext cx="12243010" cy="4654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E2F35D-73CB-D68A-D154-074FA5941B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5090"/>
            <a:ext cx="12192000" cy="4226700"/>
          </a:xfrm>
          <a:prstGeom prst="rect">
            <a:avLst/>
          </a:prstGeom>
        </p:spPr>
      </p:pic>
      <p:pic>
        <p:nvPicPr>
          <p:cNvPr id="9" name="Picture 8" descr="A close up of a leaf&#10;&#10;Description automatically generated with medium confidence">
            <a:extLst>
              <a:ext uri="{FF2B5EF4-FFF2-40B4-BE49-F238E27FC236}">
                <a16:creationId xmlns:a16="http://schemas.microsoft.com/office/drawing/2014/main" id="{8D49D92F-C4E8-F733-A7DF-FC830140B4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4435"/>
            <a:ext cx="12846047" cy="2803572"/>
          </a:xfrm>
          <a:prstGeom prst="rect">
            <a:avLst/>
          </a:prstGeom>
        </p:spPr>
      </p:pic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71D8F3C6-E979-CA1D-915C-1BCBCFA2B4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99" y="4927528"/>
            <a:ext cx="1018496" cy="1666634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DD8DF14-A677-DB26-A363-C88EC8F28A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94" y="4253948"/>
            <a:ext cx="934477" cy="1516615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E64E670-0F45-8718-D32B-BF782896FF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188" y="5319628"/>
            <a:ext cx="910295" cy="141836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B1BE652A-F1ED-8634-F43D-2C5BACB5E1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997" y="4539412"/>
            <a:ext cx="634779" cy="1036809"/>
          </a:xfrm>
          <a:prstGeom prst="rect">
            <a:avLst/>
          </a:prstGeom>
        </p:spPr>
      </p:pic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D6C9F704-D860-0FE4-0711-75449FBDD2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305" y="5133628"/>
            <a:ext cx="725970" cy="1273870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404566CF-6E78-43D4-51E2-1F081B879D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696" y="3839877"/>
            <a:ext cx="665416" cy="1036810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C142360B-66AC-4A57-E412-A152D36A8B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822" y="5228932"/>
            <a:ext cx="634779" cy="1036809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425AC287-C433-034C-F112-DAD339C035CF}"/>
              </a:ext>
            </a:extLst>
          </p:cNvPr>
          <p:cNvGrpSpPr/>
          <p:nvPr/>
        </p:nvGrpSpPr>
        <p:grpSpPr>
          <a:xfrm>
            <a:off x="190199" y="182388"/>
            <a:ext cx="6607502" cy="1907212"/>
            <a:chOff x="3013281" y="1397151"/>
            <a:chExt cx="6607502" cy="1907212"/>
          </a:xfrm>
        </p:grpSpPr>
        <p:pic>
          <p:nvPicPr>
            <p:cNvPr id="41" name="Picture 40" descr="Rectangle&#10;&#10;Description automatically generated">
              <a:extLst>
                <a:ext uri="{FF2B5EF4-FFF2-40B4-BE49-F238E27FC236}">
                  <a16:creationId xmlns:a16="http://schemas.microsoft.com/office/drawing/2014/main" id="{6F368285-6047-198F-07BA-3162D9377D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3281" y="1397151"/>
              <a:ext cx="6607502" cy="1907212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76134D8-5645-40EC-6C8C-64D4809BA0FC}"/>
                </a:ext>
              </a:extLst>
            </p:cNvPr>
            <p:cNvSpPr txBox="1"/>
            <p:nvPr/>
          </p:nvSpPr>
          <p:spPr>
            <a:xfrm>
              <a:off x="5045110" y="1806769"/>
              <a:ext cx="41717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Đất</a:t>
              </a:r>
              <a:r>
                <a:rPr lang="en-US" sz="54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nước</a:t>
              </a:r>
              <a:r>
                <a:rPr lang="en-US" sz="54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em</a:t>
              </a:r>
              <a:endParaRPr lang="en-US" sz="5400" b="1" dirty="0">
                <a:solidFill>
                  <a:srgbClr val="002060"/>
                </a:solidFill>
                <a:latin typeface="UTM Duepuntozero" panose="02040603050506020204" pitchFamily="18" charset="0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72FDFD7B-EF2A-3BE1-F1BC-928CC42D70A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75436" r="28149"/>
          <a:stretch/>
        </p:blipFill>
        <p:spPr>
          <a:xfrm>
            <a:off x="1814155" y="2347881"/>
            <a:ext cx="9706320" cy="4477848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0C2EDAC2-4E9D-36C2-BEDF-9C517294F4D9}"/>
              </a:ext>
            </a:extLst>
          </p:cNvPr>
          <p:cNvSpPr/>
          <p:nvPr/>
        </p:nvSpPr>
        <p:spPr>
          <a:xfrm>
            <a:off x="5980241" y="2588693"/>
            <a:ext cx="1087941" cy="1087941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picture containing text, mirror, seat&#10;&#10;Description automatically generated">
            <a:extLst>
              <a:ext uri="{FF2B5EF4-FFF2-40B4-BE49-F238E27FC236}">
                <a16:creationId xmlns:a16="http://schemas.microsoft.com/office/drawing/2014/main" id="{67435EDC-4D22-6544-3C3A-FAE51AFC30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32442" y="412466"/>
            <a:ext cx="3422709" cy="263498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41E91BF1-1DAC-3A69-3E30-B34D3A7CCCBA}"/>
              </a:ext>
            </a:extLst>
          </p:cNvPr>
          <p:cNvSpPr txBox="1"/>
          <p:nvPr/>
        </p:nvSpPr>
        <p:spPr>
          <a:xfrm flipH="1">
            <a:off x="7347074" y="1092346"/>
            <a:ext cx="3010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An </a:t>
            </a:r>
            <a:r>
              <a:rPr lang="en-US" sz="5400" b="1" dirty="0" err="1">
                <a:solidFill>
                  <a:srgbClr val="002060"/>
                </a:solidFill>
              </a:rPr>
              <a:t>Giang</a:t>
            </a:r>
            <a:endParaRPr lang="en-US" sz="5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44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30" grpId="0"/>
      <p:bldP spid="30" grpId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D622B318-1E66-E94C-4D3B-4D371A562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DE5DEA-5E55-40B2-D547-7070AD5A2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1952" cy="12523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C53BA2-840D-DE0F-9941-FD193269B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29" y="1231305"/>
            <a:ext cx="12243010" cy="4654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E2F35D-73CB-D68A-D154-074FA5941B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1287"/>
            <a:ext cx="12192000" cy="4226700"/>
          </a:xfrm>
          <a:prstGeom prst="rect">
            <a:avLst/>
          </a:prstGeom>
        </p:spPr>
      </p:pic>
      <p:pic>
        <p:nvPicPr>
          <p:cNvPr id="9" name="Picture 8" descr="A close up of a leaf&#10;&#10;Description automatically generated with medium confidence">
            <a:extLst>
              <a:ext uri="{FF2B5EF4-FFF2-40B4-BE49-F238E27FC236}">
                <a16:creationId xmlns:a16="http://schemas.microsoft.com/office/drawing/2014/main" id="{8D49D92F-C4E8-F733-A7DF-FC830140B4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4435"/>
            <a:ext cx="12846047" cy="2803572"/>
          </a:xfrm>
          <a:prstGeom prst="rect">
            <a:avLst/>
          </a:prstGeom>
        </p:spPr>
      </p:pic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71D8F3C6-E979-CA1D-915C-1BCBCFA2B4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99" y="4927528"/>
            <a:ext cx="1018496" cy="1666634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DD8DF14-A677-DB26-A363-C88EC8F28A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94" y="4253948"/>
            <a:ext cx="934477" cy="1516615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E64E670-0F45-8718-D32B-BF782896FF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188" y="5319628"/>
            <a:ext cx="910295" cy="141836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B1BE652A-F1ED-8634-F43D-2C5BACB5E1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997" y="4539412"/>
            <a:ext cx="634779" cy="1036809"/>
          </a:xfrm>
          <a:prstGeom prst="rect">
            <a:avLst/>
          </a:prstGeom>
        </p:spPr>
      </p:pic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D6C9F704-D860-0FE4-0711-75449FBDD2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305" y="5133628"/>
            <a:ext cx="725970" cy="1273870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404566CF-6E78-43D4-51E2-1F081B879D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696" y="3839877"/>
            <a:ext cx="665416" cy="1036810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C142360B-66AC-4A57-E412-A152D36A8B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822" y="5228932"/>
            <a:ext cx="634779" cy="1036809"/>
          </a:xfrm>
          <a:prstGeom prst="rect">
            <a:avLst/>
          </a:prstGeom>
        </p:spPr>
      </p:pic>
      <p:pic>
        <p:nvPicPr>
          <p:cNvPr id="30" name="Picture 29" descr="A picture containing text, mirror, seat&#10;&#10;Description automatically generated">
            <a:extLst>
              <a:ext uri="{FF2B5EF4-FFF2-40B4-BE49-F238E27FC236}">
                <a16:creationId xmlns:a16="http://schemas.microsoft.com/office/drawing/2014/main" id="{4A33642B-0182-0228-0ECB-C132CCC44ED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91140" y="669809"/>
            <a:ext cx="5392206" cy="4005454"/>
          </a:xfrm>
          <a:prstGeom prst="rect">
            <a:avLst/>
          </a:prstGeom>
        </p:spPr>
      </p:pic>
      <p:pic>
        <p:nvPicPr>
          <p:cNvPr id="32" name="Picture 31" descr="Text, logo&#10;&#10;Description automatically generated">
            <a:extLst>
              <a:ext uri="{FF2B5EF4-FFF2-40B4-BE49-F238E27FC236}">
                <a16:creationId xmlns:a16="http://schemas.microsoft.com/office/drawing/2014/main" id="{00ACE490-154C-94CC-5805-9340BE5D018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188" y="1540172"/>
            <a:ext cx="5342935" cy="2354875"/>
          </a:xfrm>
          <a:prstGeom prst="rect">
            <a:avLst/>
          </a:prstGeom>
        </p:spPr>
      </p:pic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id="{D2535DCC-AD65-0302-AAC9-3C5AFD71BBD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249" y="2498085"/>
            <a:ext cx="3289003" cy="475720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6195E81-9E4C-C6B8-FF87-403FB10DFCF0}"/>
              </a:ext>
            </a:extLst>
          </p:cNvPr>
          <p:cNvSpPr txBox="1"/>
          <p:nvPr/>
        </p:nvSpPr>
        <p:spPr>
          <a:xfrm>
            <a:off x="5291719" y="805119"/>
            <a:ext cx="2621871" cy="70788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9999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Toán</a:t>
            </a:r>
            <a:endParaRPr lang="en-US" sz="5400" dirty="0">
              <a:ln w="19050">
                <a:solidFill>
                  <a:srgbClr val="C00000"/>
                </a:solidFill>
                <a:prstDash val="solid"/>
              </a:ln>
              <a:solidFill>
                <a:srgbClr val="FF9999"/>
              </a:solidFill>
              <a:effectLst>
                <a:glow rad="76200">
                  <a:schemeClr val="bg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Hole Hearted" panose="020B0A06020104020203" pitchFamily="34" charset="0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5047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7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D622B318-1E66-E94C-4D3B-4D371A562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DE5DEA-5E55-40B2-D547-7070AD5A2F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3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C53BA2-840D-DE0F-9941-FD193269B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29" y="1231305"/>
            <a:ext cx="12243010" cy="4654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E2F35D-73CB-D68A-D154-074FA5941B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1287"/>
            <a:ext cx="12192000" cy="4226700"/>
          </a:xfrm>
          <a:prstGeom prst="rect">
            <a:avLst/>
          </a:prstGeom>
        </p:spPr>
      </p:pic>
      <p:pic>
        <p:nvPicPr>
          <p:cNvPr id="9" name="Picture 8" descr="A close up of a leaf&#10;&#10;Description automatically generated with medium confidence">
            <a:extLst>
              <a:ext uri="{FF2B5EF4-FFF2-40B4-BE49-F238E27FC236}">
                <a16:creationId xmlns:a16="http://schemas.microsoft.com/office/drawing/2014/main" id="{8D49D92F-C4E8-F733-A7DF-FC830140B4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4435"/>
            <a:ext cx="12846047" cy="2803572"/>
          </a:xfrm>
          <a:prstGeom prst="rect">
            <a:avLst/>
          </a:prstGeom>
        </p:spPr>
      </p:pic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71D8F3C6-E979-CA1D-915C-1BCBCFA2B4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99" y="4927528"/>
            <a:ext cx="1018496" cy="1666634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DD8DF14-A677-DB26-A363-C88EC8F28A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94" y="4253948"/>
            <a:ext cx="934477" cy="1516615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E64E670-0F45-8718-D32B-BF782896FF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188" y="5319628"/>
            <a:ext cx="910295" cy="141836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B1BE652A-F1ED-8634-F43D-2C5BACB5E1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997" y="4539412"/>
            <a:ext cx="634779" cy="1036809"/>
          </a:xfrm>
          <a:prstGeom prst="rect">
            <a:avLst/>
          </a:prstGeom>
        </p:spPr>
      </p:pic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D6C9F704-D860-0FE4-0711-75449FBDD2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305" y="5133628"/>
            <a:ext cx="725970" cy="1273870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404566CF-6E78-43D4-51E2-1F081B879D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696" y="3839877"/>
            <a:ext cx="665416" cy="1036810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C142360B-66AC-4A57-E412-A152D36A8B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822" y="5228932"/>
            <a:ext cx="634779" cy="1036809"/>
          </a:xfrm>
          <a:prstGeom prst="rect">
            <a:avLst/>
          </a:prstGeom>
        </p:spPr>
      </p:pic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ABF45056-B447-3D2D-69B6-F42B9F3C09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918" y="334849"/>
            <a:ext cx="9976209" cy="6447756"/>
          </a:xfrm>
          <a:prstGeom prst="rect">
            <a:avLst/>
          </a:prstGeom>
        </p:spPr>
      </p:pic>
      <p:pic>
        <p:nvPicPr>
          <p:cNvPr id="6" name="Picture 5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096D7E42-A0AC-AFD0-6679-DB382C11943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81" y="2604052"/>
            <a:ext cx="2473034" cy="43106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586EC1-9CC4-8386-92E1-7E36D72B1C5B}"/>
              </a:ext>
            </a:extLst>
          </p:cNvPr>
          <p:cNvSpPr txBox="1"/>
          <p:nvPr/>
        </p:nvSpPr>
        <p:spPr>
          <a:xfrm>
            <a:off x="3084737" y="2903221"/>
            <a:ext cx="6568503" cy="163121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327442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6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3.7037E-7 L 4.16667E-6 -0.07222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D622B318-1E66-E94C-4D3B-4D371A562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DE5DEA-5E55-40B2-D547-7070AD5A2F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3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C53BA2-840D-DE0F-9941-FD193269B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29" y="1231305"/>
            <a:ext cx="12243010" cy="4654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E2F35D-73CB-D68A-D154-074FA5941B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1287"/>
            <a:ext cx="12192000" cy="4226700"/>
          </a:xfrm>
          <a:prstGeom prst="rect">
            <a:avLst/>
          </a:prstGeom>
        </p:spPr>
      </p:pic>
      <p:pic>
        <p:nvPicPr>
          <p:cNvPr id="9" name="Picture 8" descr="A close up of a leaf&#10;&#10;Description automatically generated with medium confidence">
            <a:extLst>
              <a:ext uri="{FF2B5EF4-FFF2-40B4-BE49-F238E27FC236}">
                <a16:creationId xmlns:a16="http://schemas.microsoft.com/office/drawing/2014/main" id="{8D49D92F-C4E8-F733-A7DF-FC830140B4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4435"/>
            <a:ext cx="12846047" cy="2803572"/>
          </a:xfrm>
          <a:prstGeom prst="rect">
            <a:avLst/>
          </a:prstGeom>
        </p:spPr>
      </p:pic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71D8F3C6-E979-CA1D-915C-1BCBCFA2B4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99" y="4927528"/>
            <a:ext cx="1018496" cy="1666634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DD8DF14-A677-DB26-A363-C88EC8F28A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94" y="4253948"/>
            <a:ext cx="934477" cy="1516615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E64E670-0F45-8718-D32B-BF782896FF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188" y="5319628"/>
            <a:ext cx="910295" cy="141836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B1BE652A-F1ED-8634-F43D-2C5BACB5E1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997" y="4539412"/>
            <a:ext cx="634779" cy="1036809"/>
          </a:xfrm>
          <a:prstGeom prst="rect">
            <a:avLst/>
          </a:prstGeom>
        </p:spPr>
      </p:pic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D6C9F704-D860-0FE4-0711-75449FBDD2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305" y="5133628"/>
            <a:ext cx="725970" cy="1273870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404566CF-6E78-43D4-51E2-1F081B879D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696" y="3839877"/>
            <a:ext cx="665416" cy="1036810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C142360B-66AC-4A57-E412-A152D36A8B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822" y="5228932"/>
            <a:ext cx="634779" cy="1036809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9D50FC14-C9D2-482A-7857-292532CDE06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222" y="1463141"/>
            <a:ext cx="3974612" cy="5748865"/>
          </a:xfrm>
          <a:prstGeom prst="rect">
            <a:avLst/>
          </a:prstGeom>
        </p:spPr>
      </p:pic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ABF45056-B447-3D2D-69B6-F42B9F3C099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27" y="2783243"/>
            <a:ext cx="5301158" cy="3893319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9F4F3F0-2718-1D92-7CF1-1A1F3E0E949C}"/>
              </a:ext>
            </a:extLst>
          </p:cNvPr>
          <p:cNvSpPr txBox="1"/>
          <p:nvPr/>
        </p:nvSpPr>
        <p:spPr>
          <a:xfrm>
            <a:off x="1174791" y="3945073"/>
            <a:ext cx="40043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UVN Banh Mi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UVN Banh M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VN Banh Mi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UVN Banh M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VN Banh Mi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VN Banh M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VN Banh Mi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UVN Banh M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VN Banh Mi"/>
              </a:rPr>
              <a:t>hôm</a:t>
            </a:r>
            <a:r>
              <a:rPr lang="en-US" sz="3200" b="1" dirty="0">
                <a:solidFill>
                  <a:srgbClr val="002060"/>
                </a:solidFill>
                <a:latin typeface="UVN Banh Mi"/>
              </a:rPr>
              <a:t> nay </a:t>
            </a:r>
            <a:r>
              <a:rPr lang="en-US" sz="3200" b="1" dirty="0" err="1">
                <a:solidFill>
                  <a:srgbClr val="002060"/>
                </a:solidFill>
                <a:latin typeface="UVN Banh Mi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UVN Banh M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VN Banh Mi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UVN Banh M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VN Banh Mi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UVN Banh Mi"/>
              </a:rPr>
              <a:t> “</a:t>
            </a:r>
            <a:r>
              <a:rPr lang="en-US" sz="3200" b="1" dirty="0" err="1">
                <a:solidFill>
                  <a:srgbClr val="002060"/>
                </a:solidFill>
                <a:latin typeface="UVN Banh Mi"/>
              </a:rPr>
              <a:t>Tiêu</a:t>
            </a:r>
            <a:r>
              <a:rPr lang="en-US" sz="3200" b="1" dirty="0">
                <a:solidFill>
                  <a:srgbClr val="002060"/>
                </a:solidFill>
                <a:latin typeface="UVN Banh M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VN Banh Mi"/>
              </a:rPr>
              <a:t>diệt</a:t>
            </a:r>
            <a:r>
              <a:rPr lang="en-US" sz="3200" b="1" dirty="0">
                <a:solidFill>
                  <a:srgbClr val="002060"/>
                </a:solidFill>
                <a:latin typeface="UVN Banh M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VN Banh Mi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UVN Banh Mi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VN Banh Mi"/>
              </a:rPr>
              <a:t>quái</a:t>
            </a:r>
            <a:r>
              <a:rPr lang="en-US" sz="3200" b="1" dirty="0">
                <a:solidFill>
                  <a:srgbClr val="002060"/>
                </a:solidFill>
                <a:latin typeface="UVN Banh Mi"/>
              </a:rPr>
              <a:t>”</a:t>
            </a:r>
          </a:p>
        </p:txBody>
      </p:sp>
      <p:pic>
        <p:nvPicPr>
          <p:cNvPr id="22" name="Picture 21" descr="Text&#10;&#10;Description automatically generated">
            <a:extLst>
              <a:ext uri="{FF2B5EF4-FFF2-40B4-BE49-F238E27FC236}">
                <a16:creationId xmlns:a16="http://schemas.microsoft.com/office/drawing/2014/main" id="{6BCF2A4A-88E9-9CAC-7AF9-FE203DC6CAB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696" y="149123"/>
            <a:ext cx="5194987" cy="253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651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D622B318-1E66-E94C-4D3B-4D371A562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DE5DEA-5E55-40B2-D547-7070AD5A2F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3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C53BA2-840D-DE0F-9941-FD193269B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29" y="1231305"/>
            <a:ext cx="12243010" cy="4654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E2F35D-73CB-D68A-D154-074FA5941B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1287"/>
            <a:ext cx="12192000" cy="4226700"/>
          </a:xfrm>
          <a:prstGeom prst="rect">
            <a:avLst/>
          </a:prstGeom>
        </p:spPr>
      </p:pic>
      <p:pic>
        <p:nvPicPr>
          <p:cNvPr id="9" name="Picture 8" descr="A close up of a leaf&#10;&#10;Description automatically generated with medium confidence">
            <a:extLst>
              <a:ext uri="{FF2B5EF4-FFF2-40B4-BE49-F238E27FC236}">
                <a16:creationId xmlns:a16="http://schemas.microsoft.com/office/drawing/2014/main" id="{8D49D92F-C4E8-F733-A7DF-FC830140B4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4435"/>
            <a:ext cx="12846047" cy="2803572"/>
          </a:xfrm>
          <a:prstGeom prst="rect">
            <a:avLst/>
          </a:prstGeom>
        </p:spPr>
      </p:pic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71D8F3C6-E979-CA1D-915C-1BCBCFA2B4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99" y="4927528"/>
            <a:ext cx="1018496" cy="1666634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DD8DF14-A677-DB26-A363-C88EC8F28A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94" y="4253948"/>
            <a:ext cx="934477" cy="1516615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E64E670-0F45-8718-D32B-BF782896FF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188" y="5319628"/>
            <a:ext cx="910295" cy="141836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B1BE652A-F1ED-8634-F43D-2C5BACB5E1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997" y="4539412"/>
            <a:ext cx="634779" cy="1036809"/>
          </a:xfrm>
          <a:prstGeom prst="rect">
            <a:avLst/>
          </a:prstGeom>
        </p:spPr>
      </p:pic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D6C9F704-D860-0FE4-0711-75449FBDD2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305" y="5133628"/>
            <a:ext cx="725970" cy="1273870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404566CF-6E78-43D4-51E2-1F081B879D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696" y="3839877"/>
            <a:ext cx="665416" cy="1036810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C142360B-66AC-4A57-E412-A152D36A8B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822" y="5228932"/>
            <a:ext cx="634779" cy="1036809"/>
          </a:xfrm>
          <a:prstGeom prst="rect">
            <a:avLst/>
          </a:prstGeom>
        </p:spPr>
      </p:pic>
      <p:pic>
        <p:nvPicPr>
          <p:cNvPr id="24" name="Picture 23" descr="Shape, rectangle&#10;&#10;Description automatically generated">
            <a:extLst>
              <a:ext uri="{FF2B5EF4-FFF2-40B4-BE49-F238E27FC236}">
                <a16:creationId xmlns:a16="http://schemas.microsoft.com/office/drawing/2014/main" id="{637C7D44-A592-B102-4FF7-919D804AA8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821" y="334877"/>
            <a:ext cx="4237947" cy="1472019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9D50FC14-C9D2-482A-7857-292532CDE0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016" y="-121645"/>
            <a:ext cx="5089022" cy="736074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4398C45-9F4E-B50F-A4BF-F35B9DF33142}"/>
              </a:ext>
            </a:extLst>
          </p:cNvPr>
          <p:cNvSpPr txBox="1"/>
          <p:nvPr/>
        </p:nvSpPr>
        <p:spPr>
          <a:xfrm>
            <a:off x="1244001" y="649385"/>
            <a:ext cx="44709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Hi,  </a:t>
            </a:r>
            <a:r>
              <a:rPr lang="en-US" sz="32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Mirei</a:t>
            </a:r>
            <a:r>
              <a:rPr lang="en-US" sz="32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!</a:t>
            </a:r>
          </a:p>
        </p:txBody>
      </p:sp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ABF45056-B447-3D2D-69B6-F42B9F3C09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32" y="2183443"/>
            <a:ext cx="5784958" cy="424863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59F4F3F0-2718-1D92-7CF1-1A1F3E0E949C}"/>
              </a:ext>
            </a:extLst>
          </p:cNvPr>
          <p:cNvSpPr txBox="1"/>
          <p:nvPr/>
        </p:nvSpPr>
        <p:spPr>
          <a:xfrm>
            <a:off x="1649895" y="3340138"/>
            <a:ext cx="40043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Các</a:t>
            </a:r>
            <a:r>
              <a:rPr lang="en-US" sz="35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bạn</a:t>
            </a:r>
            <a:r>
              <a:rPr lang="en-US" sz="35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hãy</a:t>
            </a:r>
            <a:r>
              <a:rPr lang="en-US" sz="35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theo</a:t>
            </a:r>
            <a:r>
              <a:rPr lang="en-US" sz="35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chân</a:t>
            </a:r>
            <a:r>
              <a:rPr lang="en-US" sz="35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mình</a:t>
            </a:r>
            <a:r>
              <a:rPr lang="en-US" sz="35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để</a:t>
            </a:r>
            <a:r>
              <a:rPr lang="en-US" sz="35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cùng</a:t>
            </a:r>
            <a:r>
              <a:rPr lang="en-US" sz="35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thực</a:t>
            </a:r>
            <a:r>
              <a:rPr lang="en-US" sz="35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hiện</a:t>
            </a:r>
            <a:r>
              <a:rPr lang="en-US" sz="35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thử</a:t>
            </a:r>
            <a:r>
              <a:rPr lang="en-US" sz="35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thách</a:t>
            </a:r>
            <a:r>
              <a:rPr lang="en-US" sz="35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ngày</a:t>
            </a:r>
            <a:r>
              <a:rPr lang="en-US" sz="3500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35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hôm</a:t>
            </a:r>
            <a:r>
              <a:rPr lang="en-US" sz="3500" dirty="0">
                <a:solidFill>
                  <a:srgbClr val="002060"/>
                </a:solidFill>
                <a:latin typeface="UTM Duepuntozero" panose="02040603050506020204" pitchFamily="18" charset="0"/>
              </a:rPr>
              <a:t> nay </a:t>
            </a:r>
            <a:r>
              <a:rPr lang="en-US" sz="3500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nhé</a:t>
            </a:r>
            <a:r>
              <a:rPr lang="en-US" sz="3500" dirty="0">
                <a:solidFill>
                  <a:srgbClr val="002060"/>
                </a:solidFill>
                <a:latin typeface="UTM Duepuntozer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5300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D622B318-1E66-E94C-4D3B-4D371A562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DE5DEA-5E55-40B2-D547-7070AD5A2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2" y="0"/>
            <a:ext cx="12192000" cy="12523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C53BA2-840D-DE0F-9941-FD193269B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29" y="1231305"/>
            <a:ext cx="12243010" cy="4654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E2F35D-73CB-D68A-D154-074FA5941B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1287"/>
            <a:ext cx="12192000" cy="4226700"/>
          </a:xfrm>
          <a:prstGeom prst="rect">
            <a:avLst/>
          </a:prstGeom>
        </p:spPr>
      </p:pic>
      <p:pic>
        <p:nvPicPr>
          <p:cNvPr id="9" name="Picture 8" descr="A close up of a leaf&#10;&#10;Description automatically generated with medium confidence">
            <a:extLst>
              <a:ext uri="{FF2B5EF4-FFF2-40B4-BE49-F238E27FC236}">
                <a16:creationId xmlns:a16="http://schemas.microsoft.com/office/drawing/2014/main" id="{8D49D92F-C4E8-F733-A7DF-FC830140B49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4435"/>
            <a:ext cx="12846047" cy="2803572"/>
          </a:xfrm>
          <a:prstGeom prst="rect">
            <a:avLst/>
          </a:prstGeom>
        </p:spPr>
      </p:pic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71D8F3C6-E979-CA1D-915C-1BCBCFA2B4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99" y="4927528"/>
            <a:ext cx="1018496" cy="1666634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DD8DF14-A677-DB26-A363-C88EC8F28A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94" y="4253948"/>
            <a:ext cx="934477" cy="1516615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E64E670-0F45-8718-D32B-BF782896FF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188" y="5319628"/>
            <a:ext cx="910295" cy="141836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B1BE652A-F1ED-8634-F43D-2C5BACB5E1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997" y="4539412"/>
            <a:ext cx="634779" cy="1036809"/>
          </a:xfrm>
          <a:prstGeom prst="rect">
            <a:avLst/>
          </a:prstGeom>
        </p:spPr>
      </p:pic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D6C9F704-D860-0FE4-0711-75449FBDD2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305" y="5133628"/>
            <a:ext cx="725970" cy="1273870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404566CF-6E78-43D4-51E2-1F081B879D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696" y="3839877"/>
            <a:ext cx="665416" cy="1036810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C142360B-66AC-4A57-E412-A152D36A8B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822" y="5228932"/>
            <a:ext cx="634779" cy="1036809"/>
          </a:xfrm>
          <a:prstGeom prst="rect">
            <a:avLst/>
          </a:prstGeom>
        </p:spPr>
      </p:pic>
      <p:pic>
        <p:nvPicPr>
          <p:cNvPr id="14" name="Picture 13" descr="A picture containing text, mirror, seat&#10;&#10;Description automatically generated">
            <a:extLst>
              <a:ext uri="{FF2B5EF4-FFF2-40B4-BE49-F238E27FC236}">
                <a16:creationId xmlns:a16="http://schemas.microsoft.com/office/drawing/2014/main" id="{C6B0C872-EE75-B789-D198-BF24A07DF8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982" y="2074369"/>
            <a:ext cx="4753507" cy="3531015"/>
          </a:xfrm>
          <a:prstGeom prst="rect">
            <a:avLst/>
          </a:prstGeom>
        </p:spPr>
      </p:pic>
      <p:pic>
        <p:nvPicPr>
          <p:cNvPr id="24" name="Picture 23" descr="Shape, rectangle&#10;&#10;Description automatically generated">
            <a:extLst>
              <a:ext uri="{FF2B5EF4-FFF2-40B4-BE49-F238E27FC236}">
                <a16:creationId xmlns:a16="http://schemas.microsoft.com/office/drawing/2014/main" id="{637C7D44-A592-B102-4FF7-919D804AA8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596" y="5502384"/>
            <a:ext cx="4237947" cy="1472019"/>
          </a:xfrm>
          <a:prstGeom prst="rect">
            <a:avLst/>
          </a:prstGeom>
        </p:spPr>
      </p:pic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9D50FC14-C9D2-482A-7857-292532CDE0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595" y="2346227"/>
            <a:ext cx="2441250" cy="353101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6B35481-C19A-5030-073A-410CE1F57C77}"/>
              </a:ext>
            </a:extLst>
          </p:cNvPr>
          <p:cNvSpPr txBox="1"/>
          <p:nvPr/>
        </p:nvSpPr>
        <p:spPr>
          <a:xfrm>
            <a:off x="1670152" y="2512478"/>
            <a:ext cx="447090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Trò</a:t>
            </a:r>
            <a:r>
              <a:rPr lang="en-US" sz="6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chơi</a:t>
            </a:r>
            <a:endParaRPr lang="en-US" sz="6600" b="1" dirty="0">
              <a:solidFill>
                <a:srgbClr val="002060"/>
              </a:solidFill>
              <a:latin typeface="UTM Duepuntozero" panose="02040603050506020204" pitchFamily="18" charset="0"/>
            </a:endParaRPr>
          </a:p>
          <a:p>
            <a:pPr algn="ctr"/>
            <a:r>
              <a:rPr lang="en-US" sz="6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xếp</a:t>
            </a:r>
            <a:r>
              <a:rPr lang="en-US" sz="66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hình</a:t>
            </a:r>
            <a:endParaRPr lang="en-US" sz="6600" b="1" dirty="0">
              <a:solidFill>
                <a:srgbClr val="002060"/>
              </a:solidFill>
              <a:latin typeface="UTM Duepuntozero" panose="0204060305050602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4398C45-9F4E-B50F-A4BF-F35B9DF33142}"/>
              </a:ext>
            </a:extLst>
          </p:cNvPr>
          <p:cNvSpPr txBox="1"/>
          <p:nvPr/>
        </p:nvSpPr>
        <p:spPr>
          <a:xfrm>
            <a:off x="8883980" y="5942729"/>
            <a:ext cx="18540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UTM Duepuntozero" panose="02040603050506020204" pitchFamily="18" charset="0"/>
              </a:rPr>
              <a:t>Mirei</a:t>
            </a:r>
            <a:r>
              <a:rPr lang="en-US" sz="3200" b="1" dirty="0">
                <a:solidFill>
                  <a:srgbClr val="002060"/>
                </a:solidFill>
                <a:latin typeface="UTM Duepuntozero" panose="02040603050506020204" pitchFamily="18" charset="0"/>
              </a:rPr>
              <a:t>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701472-7E6A-A91E-ECCA-CC73B7207653}"/>
              </a:ext>
            </a:extLst>
          </p:cNvPr>
          <p:cNvSpPr txBox="1"/>
          <p:nvPr/>
        </p:nvSpPr>
        <p:spPr>
          <a:xfrm>
            <a:off x="3626431" y="277541"/>
            <a:ext cx="4470909" cy="110799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67106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8" grpId="0"/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D622B318-1E66-E94C-4D3B-4D371A562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DE5DEA-5E55-40B2-D547-7070AD5A2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3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C53BA2-840D-DE0F-9941-FD193269BD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29" y="1231305"/>
            <a:ext cx="12243010" cy="4654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E2F35D-73CB-D68A-D154-074FA5941B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31" b="9203"/>
          <a:stretch/>
        </p:blipFill>
        <p:spPr>
          <a:xfrm>
            <a:off x="2200558" y="3020278"/>
            <a:ext cx="10042452" cy="3837722"/>
          </a:xfrm>
          <a:prstGeom prst="rect">
            <a:avLst/>
          </a:prstGeom>
        </p:spPr>
      </p:pic>
      <p:pic>
        <p:nvPicPr>
          <p:cNvPr id="26" name="Picture 25" descr="A close up of a leaf&#10;&#10;Description automatically generated with medium confidence">
            <a:extLst>
              <a:ext uri="{FF2B5EF4-FFF2-40B4-BE49-F238E27FC236}">
                <a16:creationId xmlns:a16="http://schemas.microsoft.com/office/drawing/2014/main" id="{F6B7DC93-D545-E3F3-3ED5-3A0D67A345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51"/>
          <a:stretch/>
        </p:blipFill>
        <p:spPr>
          <a:xfrm>
            <a:off x="0" y="3004457"/>
            <a:ext cx="12192000" cy="3853543"/>
          </a:xfrm>
          <a:prstGeom prst="rect">
            <a:avLst/>
          </a:prstGeom>
        </p:spPr>
      </p:pic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71D8F3C6-E979-CA1D-915C-1BCBCFA2B4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99" y="4927528"/>
            <a:ext cx="1018496" cy="1666634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DD8DF14-A677-DB26-A363-C88EC8F28A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94" y="4253948"/>
            <a:ext cx="934477" cy="1516615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E64E670-0F45-8718-D32B-BF782896FF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188" y="5319628"/>
            <a:ext cx="910295" cy="141836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B1BE652A-F1ED-8634-F43D-2C5BACB5E1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997" y="4539412"/>
            <a:ext cx="634779" cy="1036809"/>
          </a:xfrm>
          <a:prstGeom prst="rect">
            <a:avLst/>
          </a:prstGeom>
        </p:spPr>
      </p:pic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D6C9F704-D860-0FE4-0711-75449FBDD25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305" y="5133628"/>
            <a:ext cx="725970" cy="1273870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404566CF-6E78-43D4-51E2-1F081B879D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696" y="3839877"/>
            <a:ext cx="665416" cy="1036810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C142360B-66AC-4A57-E412-A152D36A8B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822" y="5228932"/>
            <a:ext cx="634779" cy="1036809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9DCA7C65-B3DE-6C71-68E5-D6F48995C18C}"/>
              </a:ext>
            </a:extLst>
          </p:cNvPr>
          <p:cNvSpPr/>
          <p:nvPr/>
        </p:nvSpPr>
        <p:spPr>
          <a:xfrm>
            <a:off x="1962853" y="2087729"/>
            <a:ext cx="9478114" cy="3055604"/>
          </a:xfrm>
          <a:custGeom>
            <a:avLst/>
            <a:gdLst>
              <a:gd name="connsiteX0" fmla="*/ 0 w 9478114"/>
              <a:gd name="connsiteY0" fmla="*/ 305866 h 3055604"/>
              <a:gd name="connsiteX1" fmla="*/ 305866 w 9478114"/>
              <a:gd name="connsiteY1" fmla="*/ 0 h 3055604"/>
              <a:gd name="connsiteX2" fmla="*/ 9172248 w 9478114"/>
              <a:gd name="connsiteY2" fmla="*/ 0 h 3055604"/>
              <a:gd name="connsiteX3" fmla="*/ 9478114 w 9478114"/>
              <a:gd name="connsiteY3" fmla="*/ 305866 h 3055604"/>
              <a:gd name="connsiteX4" fmla="*/ 9478114 w 9478114"/>
              <a:gd name="connsiteY4" fmla="*/ 2749738 h 3055604"/>
              <a:gd name="connsiteX5" fmla="*/ 9172248 w 9478114"/>
              <a:gd name="connsiteY5" fmla="*/ 3055604 h 3055604"/>
              <a:gd name="connsiteX6" fmla="*/ 305866 w 9478114"/>
              <a:gd name="connsiteY6" fmla="*/ 3055604 h 3055604"/>
              <a:gd name="connsiteX7" fmla="*/ 0 w 9478114"/>
              <a:gd name="connsiteY7" fmla="*/ 2749738 h 3055604"/>
              <a:gd name="connsiteX8" fmla="*/ 0 w 9478114"/>
              <a:gd name="connsiteY8" fmla="*/ 305866 h 3055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478114" h="3055604" fill="none" extrusionOk="0">
                <a:moveTo>
                  <a:pt x="0" y="305866"/>
                </a:moveTo>
                <a:cubicBezTo>
                  <a:pt x="1924" y="156162"/>
                  <a:pt x="148102" y="-8215"/>
                  <a:pt x="305866" y="0"/>
                </a:cubicBezTo>
                <a:cubicBezTo>
                  <a:pt x="3088526" y="139772"/>
                  <a:pt x="5605918" y="14259"/>
                  <a:pt x="9172248" y="0"/>
                </a:cubicBezTo>
                <a:cubicBezTo>
                  <a:pt x="9331792" y="-1565"/>
                  <a:pt x="9483276" y="132737"/>
                  <a:pt x="9478114" y="305866"/>
                </a:cubicBezTo>
                <a:cubicBezTo>
                  <a:pt x="9437662" y="977307"/>
                  <a:pt x="9585187" y="1874545"/>
                  <a:pt x="9478114" y="2749738"/>
                </a:cubicBezTo>
                <a:cubicBezTo>
                  <a:pt x="9463479" y="2934209"/>
                  <a:pt x="9362684" y="3054831"/>
                  <a:pt x="9172248" y="3055604"/>
                </a:cubicBezTo>
                <a:cubicBezTo>
                  <a:pt x="6110767" y="2943650"/>
                  <a:pt x="3055510" y="3029371"/>
                  <a:pt x="305866" y="3055604"/>
                </a:cubicBezTo>
                <a:cubicBezTo>
                  <a:pt x="135783" y="3048201"/>
                  <a:pt x="277" y="2931847"/>
                  <a:pt x="0" y="2749738"/>
                </a:cubicBezTo>
                <a:cubicBezTo>
                  <a:pt x="-155877" y="2449631"/>
                  <a:pt x="-40573" y="1393507"/>
                  <a:pt x="0" y="305866"/>
                </a:cubicBezTo>
                <a:close/>
              </a:path>
              <a:path w="9478114" h="3055604" stroke="0" extrusionOk="0">
                <a:moveTo>
                  <a:pt x="0" y="305866"/>
                </a:moveTo>
                <a:cubicBezTo>
                  <a:pt x="-409" y="132617"/>
                  <a:pt x="138863" y="1596"/>
                  <a:pt x="305866" y="0"/>
                </a:cubicBezTo>
                <a:cubicBezTo>
                  <a:pt x="2597270" y="-123725"/>
                  <a:pt x="8029411" y="31472"/>
                  <a:pt x="9172248" y="0"/>
                </a:cubicBezTo>
                <a:cubicBezTo>
                  <a:pt x="9321052" y="1158"/>
                  <a:pt x="9497212" y="163125"/>
                  <a:pt x="9478114" y="305866"/>
                </a:cubicBezTo>
                <a:cubicBezTo>
                  <a:pt x="9395748" y="604541"/>
                  <a:pt x="9644287" y="1585368"/>
                  <a:pt x="9478114" y="2749738"/>
                </a:cubicBezTo>
                <a:cubicBezTo>
                  <a:pt x="9473613" y="2926221"/>
                  <a:pt x="9322209" y="3035330"/>
                  <a:pt x="9172248" y="3055604"/>
                </a:cubicBezTo>
                <a:cubicBezTo>
                  <a:pt x="7692968" y="2992335"/>
                  <a:pt x="3186191" y="2917778"/>
                  <a:pt x="305866" y="3055604"/>
                </a:cubicBezTo>
                <a:cubicBezTo>
                  <a:pt x="129456" y="3039460"/>
                  <a:pt x="28407" y="2921014"/>
                  <a:pt x="0" y="2749738"/>
                </a:cubicBezTo>
                <a:cubicBezTo>
                  <a:pt x="-143197" y="1539674"/>
                  <a:pt x="-97552" y="794623"/>
                  <a:pt x="0" y="305866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prstGeom prst="roundRect">
                    <a:avLst>
                      <a:gd name="adj" fmla="val 1001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A4EBCF2-D5AB-7998-6139-C64E538C6ACE}"/>
              </a:ext>
            </a:extLst>
          </p:cNvPr>
          <p:cNvSpPr txBox="1"/>
          <p:nvPr/>
        </p:nvSpPr>
        <p:spPr>
          <a:xfrm>
            <a:off x="2931512" y="2342957"/>
            <a:ext cx="5160328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dirty="0" err="1">
                <a:solidFill>
                  <a:srgbClr val="002060"/>
                </a:solidFill>
              </a:rPr>
              <a:t>Dùng</a:t>
            </a:r>
            <a:r>
              <a:rPr lang="en-US" sz="5000" dirty="0">
                <a:solidFill>
                  <a:srgbClr val="002060"/>
                </a:solidFill>
              </a:rPr>
              <a:t> </a:t>
            </a:r>
            <a:r>
              <a:rPr lang="en-US" sz="5000" dirty="0" err="1">
                <a:solidFill>
                  <a:srgbClr val="002060"/>
                </a:solidFill>
              </a:rPr>
              <a:t>bút</a:t>
            </a:r>
            <a:endParaRPr lang="en-US" sz="5000" dirty="0">
              <a:solidFill>
                <a:srgbClr val="002060"/>
              </a:solidFill>
            </a:endParaRPr>
          </a:p>
          <a:p>
            <a:pPr algn="ctr"/>
            <a:r>
              <a:rPr lang="en-US" sz="5000" dirty="0" err="1">
                <a:solidFill>
                  <a:srgbClr val="002060"/>
                </a:solidFill>
              </a:rPr>
              <a:t>xếp</a:t>
            </a:r>
            <a:r>
              <a:rPr lang="en-US" sz="5000" dirty="0">
                <a:solidFill>
                  <a:srgbClr val="002060"/>
                </a:solidFill>
              </a:rPr>
              <a:t> </a:t>
            </a:r>
            <a:r>
              <a:rPr lang="en-US" sz="5000" dirty="0" err="1">
                <a:solidFill>
                  <a:srgbClr val="002060"/>
                </a:solidFill>
              </a:rPr>
              <a:t>hình</a:t>
            </a:r>
            <a:r>
              <a:rPr lang="en-US" sz="5000" dirty="0">
                <a:solidFill>
                  <a:srgbClr val="002060"/>
                </a:solidFill>
              </a:rPr>
              <a:t> tam </a:t>
            </a:r>
            <a:r>
              <a:rPr lang="en-US" sz="5000" dirty="0" err="1">
                <a:solidFill>
                  <a:srgbClr val="002060"/>
                </a:solidFill>
              </a:rPr>
              <a:t>giác</a:t>
            </a:r>
            <a:r>
              <a:rPr lang="en-US" sz="5000" dirty="0">
                <a:solidFill>
                  <a:srgbClr val="002060"/>
                </a:solidFill>
              </a:rPr>
              <a:t> </a:t>
            </a:r>
            <a:r>
              <a:rPr lang="en-US" sz="5000" dirty="0" err="1">
                <a:solidFill>
                  <a:srgbClr val="002060"/>
                </a:solidFill>
              </a:rPr>
              <a:t>và</a:t>
            </a:r>
            <a:r>
              <a:rPr lang="en-US" sz="5000" dirty="0">
                <a:solidFill>
                  <a:srgbClr val="002060"/>
                </a:solidFill>
              </a:rPr>
              <a:t> </a:t>
            </a:r>
            <a:r>
              <a:rPr lang="en-US" sz="5000" dirty="0" err="1">
                <a:solidFill>
                  <a:srgbClr val="002060"/>
                </a:solidFill>
              </a:rPr>
              <a:t>hình</a:t>
            </a:r>
            <a:r>
              <a:rPr lang="en-US" sz="5000" dirty="0">
                <a:solidFill>
                  <a:srgbClr val="002060"/>
                </a:solidFill>
              </a:rPr>
              <a:t> </a:t>
            </a:r>
            <a:r>
              <a:rPr lang="en-US" sz="5000" dirty="0" err="1">
                <a:solidFill>
                  <a:srgbClr val="002060"/>
                </a:solidFill>
              </a:rPr>
              <a:t>tứ</a:t>
            </a:r>
            <a:r>
              <a:rPr lang="en-US" sz="5000" dirty="0">
                <a:solidFill>
                  <a:srgbClr val="002060"/>
                </a:solidFill>
              </a:rPr>
              <a:t> </a:t>
            </a:r>
            <a:r>
              <a:rPr lang="en-US" sz="5000" dirty="0" err="1">
                <a:solidFill>
                  <a:srgbClr val="002060"/>
                </a:solidFill>
              </a:rPr>
              <a:t>giác</a:t>
            </a:r>
            <a:r>
              <a:rPr lang="en-US" sz="50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30" name="Picture 29" descr="A picture containing text&#10;&#10;Description automatically generated">
            <a:extLst>
              <a:ext uri="{FF2B5EF4-FFF2-40B4-BE49-F238E27FC236}">
                <a16:creationId xmlns:a16="http://schemas.microsoft.com/office/drawing/2014/main" id="{9D50FC14-C9D2-482A-7857-292532CDE0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1983" y="1817976"/>
            <a:ext cx="2441250" cy="3531016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5C283E22-1CCB-DA10-2A03-09126F04438E}"/>
              </a:ext>
            </a:extLst>
          </p:cNvPr>
          <p:cNvGrpSpPr/>
          <p:nvPr/>
        </p:nvGrpSpPr>
        <p:grpSpPr>
          <a:xfrm>
            <a:off x="7639302" y="2859453"/>
            <a:ext cx="3734713" cy="1742339"/>
            <a:chOff x="-3583058" y="8043878"/>
            <a:chExt cx="5263362" cy="2455493"/>
          </a:xfrm>
        </p:grpSpPr>
        <p:sp>
          <p:nvSpPr>
            <p:cNvPr id="36" name="TextBox 20">
              <a:extLst>
                <a:ext uri="{FF2B5EF4-FFF2-40B4-BE49-F238E27FC236}">
                  <a16:creationId xmlns:a16="http://schemas.microsoft.com/office/drawing/2014/main" id="{8EE253A2-7A30-AB45-DB8A-6C9536D27C48}"/>
                </a:ext>
              </a:extLst>
            </p:cNvPr>
            <p:cNvSpPr txBox="1"/>
            <p:nvPr/>
          </p:nvSpPr>
          <p:spPr>
            <a:xfrm>
              <a:off x="-3583058" y="9848743"/>
              <a:ext cx="5263362" cy="65062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30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Thảo</a:t>
              </a:r>
              <a:r>
                <a:rPr lang="en-US" sz="30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luận</a:t>
              </a:r>
              <a:r>
                <a:rPr lang="en-US" sz="30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30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nhóm</a:t>
              </a:r>
              <a:r>
                <a:rPr lang="en-US" sz="30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2</a:t>
              </a:r>
            </a:p>
          </p:txBody>
        </p:sp>
        <p:pic>
          <p:nvPicPr>
            <p:cNvPr id="37" name="Picture 3">
              <a:extLst>
                <a:ext uri="{FF2B5EF4-FFF2-40B4-BE49-F238E27FC236}">
                  <a16:creationId xmlns:a16="http://schemas.microsoft.com/office/drawing/2014/main" id="{B32A9F87-538A-319F-DB1A-7DC87A098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-1815786" y="8043878"/>
              <a:ext cx="1707167" cy="174646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D41748B-3752-D692-B599-61A02F64C7DF}"/>
              </a:ext>
            </a:extLst>
          </p:cNvPr>
          <p:cNvSpPr txBox="1"/>
          <p:nvPr/>
        </p:nvSpPr>
        <p:spPr>
          <a:xfrm>
            <a:off x="3931188" y="553349"/>
            <a:ext cx="4470909" cy="1107996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11393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7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/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D622B318-1E66-E94C-4D3B-4D371A562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DE5DEA-5E55-40B2-D547-7070AD5A2F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3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C53BA2-840D-DE0F-9941-FD193269B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29" y="1231305"/>
            <a:ext cx="12243010" cy="4654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E2F35D-73CB-D68A-D154-074FA5941B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1287"/>
            <a:ext cx="12192000" cy="4226700"/>
          </a:xfrm>
          <a:prstGeom prst="rect">
            <a:avLst/>
          </a:prstGeom>
        </p:spPr>
      </p:pic>
      <p:pic>
        <p:nvPicPr>
          <p:cNvPr id="9" name="Picture 8" descr="A close up of a leaf&#10;&#10;Description automatically generated with medium confidence">
            <a:extLst>
              <a:ext uri="{FF2B5EF4-FFF2-40B4-BE49-F238E27FC236}">
                <a16:creationId xmlns:a16="http://schemas.microsoft.com/office/drawing/2014/main" id="{8D49D92F-C4E8-F733-A7DF-FC830140B4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4435"/>
            <a:ext cx="12846047" cy="2803572"/>
          </a:xfrm>
          <a:prstGeom prst="rect">
            <a:avLst/>
          </a:prstGeom>
        </p:spPr>
      </p:pic>
      <p:pic>
        <p:nvPicPr>
          <p:cNvPr id="11" name="Picture 10" descr="Icon&#10;&#10;Description automatically generated with medium confidence">
            <a:extLst>
              <a:ext uri="{FF2B5EF4-FFF2-40B4-BE49-F238E27FC236}">
                <a16:creationId xmlns:a16="http://schemas.microsoft.com/office/drawing/2014/main" id="{71D8F3C6-E979-CA1D-915C-1BCBCFA2B4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99" y="4927528"/>
            <a:ext cx="1018496" cy="1666634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7DD8DF14-A677-DB26-A363-C88EC8F28A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294" y="4253948"/>
            <a:ext cx="934477" cy="1516615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E64E670-0F45-8718-D32B-BF782896FF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188" y="5319628"/>
            <a:ext cx="910295" cy="141836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B1BE652A-F1ED-8634-F43D-2C5BACB5E14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997" y="4539412"/>
            <a:ext cx="634779" cy="1036809"/>
          </a:xfrm>
          <a:prstGeom prst="rect">
            <a:avLst/>
          </a:prstGeom>
        </p:spPr>
      </p:pic>
      <p:pic>
        <p:nvPicPr>
          <p:cNvPr id="21" name="Picture 20" descr="A picture containing icon&#10;&#10;Description automatically generated">
            <a:extLst>
              <a:ext uri="{FF2B5EF4-FFF2-40B4-BE49-F238E27FC236}">
                <a16:creationId xmlns:a16="http://schemas.microsoft.com/office/drawing/2014/main" id="{D6C9F704-D860-0FE4-0711-75449FBDD25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305" y="5133628"/>
            <a:ext cx="725970" cy="1273870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404566CF-6E78-43D4-51E2-1F081B879D8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3696" y="3839877"/>
            <a:ext cx="665416" cy="1036810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C142360B-66AC-4A57-E412-A152D36A8BC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822" y="5228932"/>
            <a:ext cx="634779" cy="1036809"/>
          </a:xfrm>
          <a:prstGeom prst="rect">
            <a:avLst/>
          </a:prstGeom>
        </p:spPr>
      </p:pic>
      <p:pic>
        <p:nvPicPr>
          <p:cNvPr id="36" name="Picture 35" descr="Icon&#10;&#10;Description automatically generated">
            <a:extLst>
              <a:ext uri="{FF2B5EF4-FFF2-40B4-BE49-F238E27FC236}">
                <a16:creationId xmlns:a16="http://schemas.microsoft.com/office/drawing/2014/main" id="{ABF45056-B447-3D2D-69B6-F42B9F3C09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918" y="58983"/>
            <a:ext cx="9976209" cy="6447756"/>
          </a:xfrm>
          <a:prstGeom prst="rect">
            <a:avLst/>
          </a:prstGeom>
        </p:spPr>
      </p:pic>
      <p:pic>
        <p:nvPicPr>
          <p:cNvPr id="6" name="Picture 5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096D7E42-A0AC-AFD0-6679-DB382C11943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21" y="2737162"/>
            <a:ext cx="2473034" cy="43106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586EC1-9CC4-8386-92E1-7E36D72B1C5B}"/>
              </a:ext>
            </a:extLst>
          </p:cNvPr>
          <p:cNvSpPr txBox="1"/>
          <p:nvPr/>
        </p:nvSpPr>
        <p:spPr>
          <a:xfrm>
            <a:off x="2289023" y="1724372"/>
            <a:ext cx="7797848" cy="3170099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000" dirty="0">
                <a:ln w="19050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76200">
                    <a:schemeClr val="bg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Hole Hearted" panose="020B0A06020104020203" pitchFamily="34" charset="0"/>
                <a:ea typeface="LNTH-LuoLuoNotangYuanTi 1" pitchFamily="2" charset="-128"/>
                <a:cs typeface="LNTH-LuoLuoNotangYuanTi 1" pitchFamily="2" charset="-128"/>
              </a:rPr>
              <a:t>BÀI HỌC VÀ THỰC HÀNH</a:t>
            </a:r>
          </a:p>
        </p:txBody>
      </p:sp>
    </p:spTree>
    <p:extLst>
      <p:ext uri="{BB962C8B-B14F-4D97-AF65-F5344CB8AC3E}">
        <p14:creationId xmlns:p14="http://schemas.microsoft.com/office/powerpoint/2010/main" val="145245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6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2.59259E-6 L -2.08333E-6 -0.07222 " pathEditMode="relative" rAng="0" ptsTypes="AA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</TotalTime>
  <Words>883</Words>
  <Application>Microsoft Office PowerPoint</Application>
  <PresentationFormat>Màn hình rộng</PresentationFormat>
  <Paragraphs>179</Paragraphs>
  <Slides>50</Slides>
  <Notes>5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50</vt:i4>
      </vt:variant>
    </vt:vector>
  </HeadingPairs>
  <TitlesOfParts>
    <vt:vector size="58" baseType="lpstr">
      <vt:lpstr>SVN-Hole Hearted</vt:lpstr>
      <vt:lpstr>UTM Duepuntozero</vt:lpstr>
      <vt:lpstr>UVN Banh Mi</vt:lpstr>
      <vt:lpstr>Arial</vt:lpstr>
      <vt:lpstr>iCiel Crocante</vt:lpstr>
      <vt:lpstr>Calibri</vt:lpstr>
      <vt:lpstr>Calibri Light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HỒNG LOAN</dc:creator>
  <cp:lastModifiedBy>Nguyễn Phú Quốc</cp:lastModifiedBy>
  <cp:revision>21</cp:revision>
  <dcterms:created xsi:type="dcterms:W3CDTF">2022-06-22T15:38:43Z</dcterms:created>
  <dcterms:modified xsi:type="dcterms:W3CDTF">2022-09-25T01:56:21Z</dcterms:modified>
</cp:coreProperties>
</file>