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5" r:id="rId5"/>
    <p:sldId id="266" r:id="rId6"/>
    <p:sldId id="268" r:id="rId7"/>
    <p:sldId id="267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8" y="-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VỀ CÁC SỐ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1000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34922" r="51087" b="48498"/>
          <a:stretch/>
        </p:blipFill>
        <p:spPr bwMode="auto">
          <a:xfrm>
            <a:off x="2004219" y="2434054"/>
            <a:ext cx="5918667" cy="31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30790" r="27432" b="49605"/>
          <a:stretch/>
        </p:blipFill>
        <p:spPr bwMode="auto">
          <a:xfrm>
            <a:off x="8824119" y="2504087"/>
            <a:ext cx="5529054" cy="28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1589" r="51297" b="34106"/>
          <a:stretch/>
        </p:blipFill>
        <p:spPr bwMode="auto">
          <a:xfrm>
            <a:off x="1951026" y="5588000"/>
            <a:ext cx="6514303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50395" r="27432" b="31587"/>
          <a:stretch/>
        </p:blipFill>
        <p:spPr bwMode="auto">
          <a:xfrm>
            <a:off x="8824119" y="5676412"/>
            <a:ext cx="5529054" cy="26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842919" y="3523564"/>
            <a:ext cx="935518" cy="914400"/>
            <a:chOff x="219324" y="3657600"/>
            <a:chExt cx="935518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120</a:t>
              </a:r>
              <a:endParaRPr lang="en-US" sz="3600" b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548519" y="3523565"/>
            <a:ext cx="935518" cy="914400"/>
            <a:chOff x="219324" y="3657600"/>
            <a:chExt cx="935518" cy="914400"/>
          </a:xfrm>
        </p:grpSpPr>
        <p:sp>
          <p:nvSpPr>
            <p:cNvPr id="30" name="Rounded Rectangle 2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240</a:t>
              </a:r>
              <a:endParaRPr lang="en-US" sz="3600" b="1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80527" y="6533906"/>
            <a:ext cx="935518" cy="914400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238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520738" y="6559306"/>
            <a:ext cx="935518" cy="914400"/>
            <a:chOff x="219324" y="3657600"/>
            <a:chExt cx="935518" cy="914400"/>
          </a:xfrm>
        </p:grpSpPr>
        <p:sp>
          <p:nvSpPr>
            <p:cNvPr id="36" name="Rounded Rectangle 3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120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69937" r="26328" b="18920"/>
          <a:stretch/>
        </p:blipFill>
        <p:spPr bwMode="auto">
          <a:xfrm>
            <a:off x="1470819" y="2819400"/>
            <a:ext cx="14025641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1080" r="30616" b="14246"/>
          <a:stretch/>
        </p:blipFill>
        <p:spPr bwMode="auto">
          <a:xfrm>
            <a:off x="1745659" y="5410199"/>
            <a:ext cx="12793460" cy="8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53407" y="3826994"/>
            <a:ext cx="935518" cy="914400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461</a:t>
              </a:r>
              <a:endParaRPr lang="en-US" sz="3600" b="1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66156" y="3834030"/>
            <a:ext cx="935518" cy="914400"/>
            <a:chOff x="219324" y="372608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72608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5361" y="3868519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475</a:t>
              </a:r>
              <a:endParaRPr lang="en-US" sz="3600" b="1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40982" y="3834030"/>
            <a:ext cx="935518" cy="914400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482</a:t>
              </a:r>
              <a:endParaRPr lang="en-US" sz="3600" b="1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86419" y="3845360"/>
            <a:ext cx="935518" cy="914400"/>
            <a:chOff x="219324" y="3657600"/>
            <a:chExt cx="935518" cy="914400"/>
          </a:xfrm>
        </p:grpSpPr>
        <p:sp>
          <p:nvSpPr>
            <p:cNvPr id="49" name="Rounded Rectangle 4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495</a:t>
              </a:r>
              <a:endParaRPr lang="en-US" sz="3600" b="1"/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6053" r="26328" b="7777"/>
          <a:stretch/>
        </p:blipFill>
        <p:spPr bwMode="auto">
          <a:xfrm>
            <a:off x="1745658" y="6800849"/>
            <a:ext cx="14165061" cy="11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7643018" y="5446511"/>
            <a:ext cx="886781" cy="780365"/>
            <a:chOff x="191861" y="3657600"/>
            <a:chExt cx="886781" cy="780365"/>
          </a:xfrm>
        </p:grpSpPr>
        <p:sp>
          <p:nvSpPr>
            <p:cNvPr id="53" name="Rounded Rectangle 52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469</a:t>
              </a:r>
              <a:endParaRPr lang="en-US" sz="36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586619" y="5446511"/>
            <a:ext cx="886781" cy="780365"/>
            <a:chOff x="191861" y="3657600"/>
            <a:chExt cx="886781" cy="780365"/>
          </a:xfrm>
        </p:grpSpPr>
        <p:sp>
          <p:nvSpPr>
            <p:cNvPr id="56" name="Rounded Rectangle 55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490</a:t>
              </a:r>
              <a:endParaRPr lang="en-US" sz="36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61619" y="6844614"/>
            <a:ext cx="886781" cy="780365"/>
            <a:chOff x="191861" y="3657600"/>
            <a:chExt cx="886781" cy="780365"/>
          </a:xfrm>
        </p:grpSpPr>
        <p:sp>
          <p:nvSpPr>
            <p:cNvPr id="59" name="Rounded Rectangle 58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700</a:t>
              </a:r>
              <a:endParaRPr lang="en-US" sz="36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43282" y="6844613"/>
            <a:ext cx="793602" cy="780365"/>
            <a:chOff x="219324" y="3657600"/>
            <a:chExt cx="793602" cy="780365"/>
          </a:xfrm>
        </p:grpSpPr>
        <p:sp>
          <p:nvSpPr>
            <p:cNvPr id="62" name="Rounded Rectangle 61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1</a:t>
              </a:r>
              <a:endParaRPr lang="en-US" sz="36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88444" y="6838949"/>
            <a:ext cx="793602" cy="780365"/>
            <a:chOff x="219324" y="3657600"/>
            <a:chExt cx="793602" cy="780365"/>
          </a:xfrm>
        </p:grpSpPr>
        <p:sp>
          <p:nvSpPr>
            <p:cNvPr id="65" name="Rounded Rectangle 64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1495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5</a:t>
              </a:r>
              <a:endParaRPr lang="en-US" sz="36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437986" y="6817425"/>
            <a:ext cx="886781" cy="780365"/>
            <a:chOff x="191861" y="3657600"/>
            <a:chExt cx="886781" cy="780365"/>
          </a:xfrm>
        </p:grpSpPr>
        <p:sp>
          <p:nvSpPr>
            <p:cNvPr id="68" name="Rounded Rectangle 67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700</a:t>
              </a:r>
              <a:endParaRPr lang="en-US" sz="36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667101" y="6795541"/>
            <a:ext cx="793602" cy="780365"/>
            <a:chOff x="219324" y="3657600"/>
            <a:chExt cx="793602" cy="780365"/>
          </a:xfrm>
        </p:grpSpPr>
        <p:sp>
          <p:nvSpPr>
            <p:cNvPr id="71" name="Rounded Rectangle 70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8899" y="37408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10</a:t>
              </a:r>
              <a:endParaRPr lang="en-US" sz="360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871382" y="6793813"/>
            <a:ext cx="793602" cy="780365"/>
            <a:chOff x="219324" y="3657600"/>
            <a:chExt cx="793602" cy="780365"/>
          </a:xfrm>
        </p:grpSpPr>
        <p:sp>
          <p:nvSpPr>
            <p:cNvPr id="74" name="Rounded Rectangle 73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5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9648882" cy="681454"/>
            <a:chOff x="1470819" y="1943100"/>
            <a:chExt cx="9648882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0011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 sát tranh, thực hiện các yêu cầu sau.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39435" r="18971" b="27203"/>
          <a:stretch/>
        </p:blipFill>
        <p:spPr bwMode="auto">
          <a:xfrm>
            <a:off x="3032919" y="2499360"/>
            <a:ext cx="9886247" cy="31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5238" r="27941" b="20112"/>
          <a:stretch/>
        </p:blipFill>
        <p:spPr bwMode="auto">
          <a:xfrm>
            <a:off x="2118520" y="5677989"/>
            <a:ext cx="9938498" cy="5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9772" r="17044" b="10926"/>
          <a:stretch/>
        </p:blipFill>
        <p:spPr bwMode="auto">
          <a:xfrm>
            <a:off x="2169319" y="6934200"/>
            <a:ext cx="12115437" cy="104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9111" y="6185543"/>
            <a:ext cx="1123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Bạn Hương thu gom được nhiều vỏ chai nhựa nhất: 165 cái</a:t>
            </a:r>
            <a:endParaRPr lang="en-US" sz="3600"/>
          </a:p>
        </p:txBody>
      </p:sp>
      <p:sp>
        <p:nvSpPr>
          <p:cNvPr id="78" name="TextBox 77"/>
          <p:cNvSpPr txBox="1"/>
          <p:nvPr/>
        </p:nvSpPr>
        <p:spPr>
          <a:xfrm>
            <a:off x="2194719" y="7848600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Bạn Hương: 165 cái; Bạn Hải: 148 cái; Bạn Xuân: 112 cái và bạn Mạnh: 95 cái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463260" cy="681454"/>
            <a:chOff x="1470819" y="1943100"/>
            <a:chExt cx="1346326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8155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Em hãy ước lượng số con ong, số bông hoa trong hình sau.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6670" r="22161" b="16258"/>
          <a:stretch/>
        </p:blipFill>
        <p:spPr bwMode="auto">
          <a:xfrm>
            <a:off x="2982743" y="2438400"/>
            <a:ext cx="10207331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8519" y="7543800"/>
            <a:ext cx="131866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Em hãy đếm số con ong, số bông ở hình trên để kiểm tra lại.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614023" y="2705101"/>
            <a:ext cx="2824877" cy="3251200"/>
          </a:xfrm>
          <a:custGeom>
            <a:avLst/>
            <a:gdLst>
              <a:gd name="connsiteX0" fmla="*/ 2215277 w 2824877"/>
              <a:gd name="connsiteY0" fmla="*/ 190500 h 3251200"/>
              <a:gd name="connsiteX1" fmla="*/ 2215277 w 2824877"/>
              <a:gd name="connsiteY1" fmla="*/ 190500 h 3251200"/>
              <a:gd name="connsiteX2" fmla="*/ 2050177 w 2824877"/>
              <a:gd name="connsiteY2" fmla="*/ 114300 h 3251200"/>
              <a:gd name="connsiteX3" fmla="*/ 1961277 w 2824877"/>
              <a:gd name="connsiteY3" fmla="*/ 88900 h 3251200"/>
              <a:gd name="connsiteX4" fmla="*/ 1872377 w 2824877"/>
              <a:gd name="connsiteY4" fmla="*/ 50800 h 3251200"/>
              <a:gd name="connsiteX5" fmla="*/ 1745377 w 2824877"/>
              <a:gd name="connsiteY5" fmla="*/ 38100 h 3251200"/>
              <a:gd name="connsiteX6" fmla="*/ 1542177 w 2824877"/>
              <a:gd name="connsiteY6" fmla="*/ 0 h 3251200"/>
              <a:gd name="connsiteX7" fmla="*/ 1084977 w 2824877"/>
              <a:gd name="connsiteY7" fmla="*/ 12700 h 3251200"/>
              <a:gd name="connsiteX8" fmla="*/ 970677 w 2824877"/>
              <a:gd name="connsiteY8" fmla="*/ 38100 h 3251200"/>
              <a:gd name="connsiteX9" fmla="*/ 856377 w 2824877"/>
              <a:gd name="connsiteY9" fmla="*/ 50800 h 3251200"/>
              <a:gd name="connsiteX10" fmla="*/ 792877 w 2824877"/>
              <a:gd name="connsiteY10" fmla="*/ 63500 h 3251200"/>
              <a:gd name="connsiteX11" fmla="*/ 716677 w 2824877"/>
              <a:gd name="connsiteY11" fmla="*/ 76200 h 3251200"/>
              <a:gd name="connsiteX12" fmla="*/ 602377 w 2824877"/>
              <a:gd name="connsiteY12" fmla="*/ 101600 h 3251200"/>
              <a:gd name="connsiteX13" fmla="*/ 526177 w 2824877"/>
              <a:gd name="connsiteY13" fmla="*/ 139700 h 3251200"/>
              <a:gd name="connsiteX14" fmla="*/ 437277 w 2824877"/>
              <a:gd name="connsiteY14" fmla="*/ 177800 h 3251200"/>
              <a:gd name="connsiteX15" fmla="*/ 361077 w 2824877"/>
              <a:gd name="connsiteY15" fmla="*/ 228600 h 3251200"/>
              <a:gd name="connsiteX16" fmla="*/ 310277 w 2824877"/>
              <a:gd name="connsiteY16" fmla="*/ 266700 h 3251200"/>
              <a:gd name="connsiteX17" fmla="*/ 234077 w 2824877"/>
              <a:gd name="connsiteY17" fmla="*/ 317500 h 3251200"/>
              <a:gd name="connsiteX18" fmla="*/ 208677 w 2824877"/>
              <a:gd name="connsiteY18" fmla="*/ 355600 h 3251200"/>
              <a:gd name="connsiteX19" fmla="*/ 170577 w 2824877"/>
              <a:gd name="connsiteY19" fmla="*/ 381000 h 3251200"/>
              <a:gd name="connsiteX20" fmla="*/ 107077 w 2824877"/>
              <a:gd name="connsiteY20" fmla="*/ 495300 h 3251200"/>
              <a:gd name="connsiteX21" fmla="*/ 81677 w 2824877"/>
              <a:gd name="connsiteY21" fmla="*/ 571500 h 3251200"/>
              <a:gd name="connsiteX22" fmla="*/ 43577 w 2824877"/>
              <a:gd name="connsiteY22" fmla="*/ 711200 h 3251200"/>
              <a:gd name="connsiteX23" fmla="*/ 5477 w 2824877"/>
              <a:gd name="connsiteY23" fmla="*/ 914400 h 3251200"/>
              <a:gd name="connsiteX24" fmla="*/ 30877 w 2824877"/>
              <a:gd name="connsiteY24" fmla="*/ 1574800 h 3251200"/>
              <a:gd name="connsiteX25" fmla="*/ 56277 w 2824877"/>
              <a:gd name="connsiteY25" fmla="*/ 1663700 h 3251200"/>
              <a:gd name="connsiteX26" fmla="*/ 81677 w 2824877"/>
              <a:gd name="connsiteY26" fmla="*/ 1816100 h 3251200"/>
              <a:gd name="connsiteX27" fmla="*/ 107077 w 2824877"/>
              <a:gd name="connsiteY27" fmla="*/ 1892300 h 3251200"/>
              <a:gd name="connsiteX28" fmla="*/ 119777 w 2824877"/>
              <a:gd name="connsiteY28" fmla="*/ 2006600 h 3251200"/>
              <a:gd name="connsiteX29" fmla="*/ 145177 w 2824877"/>
              <a:gd name="connsiteY29" fmla="*/ 2095500 h 3251200"/>
              <a:gd name="connsiteX30" fmla="*/ 170577 w 2824877"/>
              <a:gd name="connsiteY30" fmla="*/ 2260600 h 3251200"/>
              <a:gd name="connsiteX31" fmla="*/ 208677 w 2824877"/>
              <a:gd name="connsiteY31" fmla="*/ 2336800 h 3251200"/>
              <a:gd name="connsiteX32" fmla="*/ 221377 w 2824877"/>
              <a:gd name="connsiteY32" fmla="*/ 2400300 h 3251200"/>
              <a:gd name="connsiteX33" fmla="*/ 246777 w 2824877"/>
              <a:gd name="connsiteY33" fmla="*/ 2438400 h 3251200"/>
              <a:gd name="connsiteX34" fmla="*/ 259477 w 2824877"/>
              <a:gd name="connsiteY34" fmla="*/ 2476500 h 3251200"/>
              <a:gd name="connsiteX35" fmla="*/ 322977 w 2824877"/>
              <a:gd name="connsiteY35" fmla="*/ 2552700 h 3251200"/>
              <a:gd name="connsiteX36" fmla="*/ 386477 w 2824877"/>
              <a:gd name="connsiteY36" fmla="*/ 2654300 h 3251200"/>
              <a:gd name="connsiteX37" fmla="*/ 437277 w 2824877"/>
              <a:gd name="connsiteY37" fmla="*/ 2717800 h 3251200"/>
              <a:gd name="connsiteX38" fmla="*/ 449977 w 2824877"/>
              <a:gd name="connsiteY38" fmla="*/ 2755900 h 3251200"/>
              <a:gd name="connsiteX39" fmla="*/ 500777 w 2824877"/>
              <a:gd name="connsiteY39" fmla="*/ 2832100 h 3251200"/>
              <a:gd name="connsiteX40" fmla="*/ 500777 w 2824877"/>
              <a:gd name="connsiteY40" fmla="*/ 2832100 h 3251200"/>
              <a:gd name="connsiteX41" fmla="*/ 589677 w 2824877"/>
              <a:gd name="connsiteY41" fmla="*/ 2908300 h 3251200"/>
              <a:gd name="connsiteX42" fmla="*/ 627777 w 2824877"/>
              <a:gd name="connsiteY42" fmla="*/ 2946400 h 3251200"/>
              <a:gd name="connsiteX43" fmla="*/ 703977 w 2824877"/>
              <a:gd name="connsiteY43" fmla="*/ 2997200 h 3251200"/>
              <a:gd name="connsiteX44" fmla="*/ 780177 w 2824877"/>
              <a:gd name="connsiteY44" fmla="*/ 3060700 h 3251200"/>
              <a:gd name="connsiteX45" fmla="*/ 818277 w 2824877"/>
              <a:gd name="connsiteY45" fmla="*/ 3073400 h 3251200"/>
              <a:gd name="connsiteX46" fmla="*/ 856377 w 2824877"/>
              <a:gd name="connsiteY46" fmla="*/ 3098800 h 3251200"/>
              <a:gd name="connsiteX47" fmla="*/ 970677 w 2824877"/>
              <a:gd name="connsiteY47" fmla="*/ 3136900 h 3251200"/>
              <a:gd name="connsiteX48" fmla="*/ 1034177 w 2824877"/>
              <a:gd name="connsiteY48" fmla="*/ 3162300 h 3251200"/>
              <a:gd name="connsiteX49" fmla="*/ 1097677 w 2824877"/>
              <a:gd name="connsiteY49" fmla="*/ 3175000 h 3251200"/>
              <a:gd name="connsiteX50" fmla="*/ 1135777 w 2824877"/>
              <a:gd name="connsiteY50" fmla="*/ 3187700 h 3251200"/>
              <a:gd name="connsiteX51" fmla="*/ 1199277 w 2824877"/>
              <a:gd name="connsiteY51" fmla="*/ 3200400 h 3251200"/>
              <a:gd name="connsiteX52" fmla="*/ 1275477 w 2824877"/>
              <a:gd name="connsiteY52" fmla="*/ 3225800 h 3251200"/>
              <a:gd name="connsiteX53" fmla="*/ 1313577 w 2824877"/>
              <a:gd name="connsiteY53" fmla="*/ 3238500 h 3251200"/>
              <a:gd name="connsiteX54" fmla="*/ 1364377 w 2824877"/>
              <a:gd name="connsiteY54" fmla="*/ 3251200 h 3251200"/>
              <a:gd name="connsiteX55" fmla="*/ 2494677 w 2824877"/>
              <a:gd name="connsiteY55" fmla="*/ 3238500 h 3251200"/>
              <a:gd name="connsiteX56" fmla="*/ 2570877 w 2824877"/>
              <a:gd name="connsiteY56" fmla="*/ 3187700 h 3251200"/>
              <a:gd name="connsiteX57" fmla="*/ 2608977 w 2824877"/>
              <a:gd name="connsiteY57" fmla="*/ 3162300 h 3251200"/>
              <a:gd name="connsiteX58" fmla="*/ 2634377 w 2824877"/>
              <a:gd name="connsiteY58" fmla="*/ 3124200 h 3251200"/>
              <a:gd name="connsiteX59" fmla="*/ 2659777 w 2824877"/>
              <a:gd name="connsiteY59" fmla="*/ 3048000 h 3251200"/>
              <a:gd name="connsiteX60" fmla="*/ 2672477 w 2824877"/>
              <a:gd name="connsiteY60" fmla="*/ 3009900 h 3251200"/>
              <a:gd name="connsiteX61" fmla="*/ 2710577 w 2824877"/>
              <a:gd name="connsiteY61" fmla="*/ 2921000 h 3251200"/>
              <a:gd name="connsiteX62" fmla="*/ 2723277 w 2824877"/>
              <a:gd name="connsiteY62" fmla="*/ 2870200 h 3251200"/>
              <a:gd name="connsiteX63" fmla="*/ 2748677 w 2824877"/>
              <a:gd name="connsiteY63" fmla="*/ 2832100 h 3251200"/>
              <a:gd name="connsiteX64" fmla="*/ 2774077 w 2824877"/>
              <a:gd name="connsiteY64" fmla="*/ 2730500 h 3251200"/>
              <a:gd name="connsiteX65" fmla="*/ 2786777 w 2824877"/>
              <a:gd name="connsiteY65" fmla="*/ 2171700 h 3251200"/>
              <a:gd name="connsiteX66" fmla="*/ 2799477 w 2824877"/>
              <a:gd name="connsiteY66" fmla="*/ 2120900 h 3251200"/>
              <a:gd name="connsiteX67" fmla="*/ 2824877 w 2824877"/>
              <a:gd name="connsiteY67" fmla="*/ 1879600 h 3251200"/>
              <a:gd name="connsiteX68" fmla="*/ 2812177 w 2824877"/>
              <a:gd name="connsiteY68" fmla="*/ 1181100 h 3251200"/>
              <a:gd name="connsiteX69" fmla="*/ 2799477 w 2824877"/>
              <a:gd name="connsiteY69" fmla="*/ 1117600 h 3251200"/>
              <a:gd name="connsiteX70" fmla="*/ 2786777 w 2824877"/>
              <a:gd name="connsiteY70" fmla="*/ 1066800 h 3251200"/>
              <a:gd name="connsiteX71" fmla="*/ 2748677 w 2824877"/>
              <a:gd name="connsiteY71" fmla="*/ 939800 h 3251200"/>
              <a:gd name="connsiteX72" fmla="*/ 2735977 w 2824877"/>
              <a:gd name="connsiteY72" fmla="*/ 863600 h 3251200"/>
              <a:gd name="connsiteX73" fmla="*/ 2723277 w 2824877"/>
              <a:gd name="connsiteY73" fmla="*/ 812800 h 3251200"/>
              <a:gd name="connsiteX74" fmla="*/ 2710577 w 2824877"/>
              <a:gd name="connsiteY74" fmla="*/ 736600 h 3251200"/>
              <a:gd name="connsiteX75" fmla="*/ 2697877 w 2824877"/>
              <a:gd name="connsiteY75" fmla="*/ 698500 h 3251200"/>
              <a:gd name="connsiteX76" fmla="*/ 2685177 w 2824877"/>
              <a:gd name="connsiteY76" fmla="*/ 635000 h 3251200"/>
              <a:gd name="connsiteX77" fmla="*/ 2659777 w 2824877"/>
              <a:gd name="connsiteY77" fmla="*/ 558800 h 3251200"/>
              <a:gd name="connsiteX78" fmla="*/ 2647077 w 2824877"/>
              <a:gd name="connsiteY78" fmla="*/ 508000 h 3251200"/>
              <a:gd name="connsiteX79" fmla="*/ 2621677 w 2824877"/>
              <a:gd name="connsiteY79" fmla="*/ 469900 h 3251200"/>
              <a:gd name="connsiteX80" fmla="*/ 2596277 w 2824877"/>
              <a:gd name="connsiteY80" fmla="*/ 393700 h 3251200"/>
              <a:gd name="connsiteX81" fmla="*/ 2469277 w 2824877"/>
              <a:gd name="connsiteY81" fmla="*/ 241300 h 3251200"/>
              <a:gd name="connsiteX82" fmla="*/ 2393077 w 2824877"/>
              <a:gd name="connsiteY82" fmla="*/ 190500 h 3251200"/>
              <a:gd name="connsiteX83" fmla="*/ 2354977 w 2824877"/>
              <a:gd name="connsiteY83" fmla="*/ 177800 h 3251200"/>
              <a:gd name="connsiteX84" fmla="*/ 2304177 w 2824877"/>
              <a:gd name="connsiteY84" fmla="*/ 152400 h 3251200"/>
              <a:gd name="connsiteX85" fmla="*/ 2151777 w 2824877"/>
              <a:gd name="connsiteY85" fmla="*/ 139700 h 3251200"/>
              <a:gd name="connsiteX86" fmla="*/ 2151777 w 2824877"/>
              <a:gd name="connsiteY86" fmla="*/ 1397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824877" h="3251200">
                <a:moveTo>
                  <a:pt x="2215277" y="190500"/>
                </a:moveTo>
                <a:lnTo>
                  <a:pt x="2215277" y="190500"/>
                </a:lnTo>
                <a:cubicBezTo>
                  <a:pt x="2160244" y="165100"/>
                  <a:pt x="2105707" y="138594"/>
                  <a:pt x="2050177" y="114300"/>
                </a:cubicBezTo>
                <a:cubicBezTo>
                  <a:pt x="1988771" y="87435"/>
                  <a:pt x="2033862" y="116119"/>
                  <a:pt x="1961277" y="88900"/>
                </a:cubicBezTo>
                <a:cubicBezTo>
                  <a:pt x="1927367" y="76184"/>
                  <a:pt x="1908028" y="56285"/>
                  <a:pt x="1872377" y="50800"/>
                </a:cubicBezTo>
                <a:cubicBezTo>
                  <a:pt x="1830327" y="44331"/>
                  <a:pt x="1787710" y="42333"/>
                  <a:pt x="1745377" y="38100"/>
                </a:cubicBezTo>
                <a:cubicBezTo>
                  <a:pt x="1610666" y="4422"/>
                  <a:pt x="1678416" y="17030"/>
                  <a:pt x="1542177" y="0"/>
                </a:cubicBezTo>
                <a:lnTo>
                  <a:pt x="1084977" y="12700"/>
                </a:lnTo>
                <a:cubicBezTo>
                  <a:pt x="916589" y="20718"/>
                  <a:pt x="1074267" y="20835"/>
                  <a:pt x="970677" y="38100"/>
                </a:cubicBezTo>
                <a:cubicBezTo>
                  <a:pt x="932864" y="44402"/>
                  <a:pt x="894326" y="45379"/>
                  <a:pt x="856377" y="50800"/>
                </a:cubicBezTo>
                <a:cubicBezTo>
                  <a:pt x="835008" y="53853"/>
                  <a:pt x="814115" y="59639"/>
                  <a:pt x="792877" y="63500"/>
                </a:cubicBezTo>
                <a:cubicBezTo>
                  <a:pt x="767542" y="68106"/>
                  <a:pt x="742012" y="71594"/>
                  <a:pt x="716677" y="76200"/>
                </a:cubicBezTo>
                <a:cubicBezTo>
                  <a:pt x="680667" y="82747"/>
                  <a:pt x="638050" y="91408"/>
                  <a:pt x="602377" y="101600"/>
                </a:cubicBezTo>
                <a:cubicBezTo>
                  <a:pt x="527893" y="122881"/>
                  <a:pt x="600390" y="102594"/>
                  <a:pt x="526177" y="139700"/>
                </a:cubicBezTo>
                <a:cubicBezTo>
                  <a:pt x="470902" y="167338"/>
                  <a:pt x="498940" y="133755"/>
                  <a:pt x="437277" y="177800"/>
                </a:cubicBezTo>
                <a:cubicBezTo>
                  <a:pt x="354036" y="237258"/>
                  <a:pt x="442806" y="201357"/>
                  <a:pt x="361077" y="228600"/>
                </a:cubicBezTo>
                <a:cubicBezTo>
                  <a:pt x="344144" y="241300"/>
                  <a:pt x="327617" y="254562"/>
                  <a:pt x="310277" y="266700"/>
                </a:cubicBezTo>
                <a:cubicBezTo>
                  <a:pt x="285268" y="284206"/>
                  <a:pt x="234077" y="317500"/>
                  <a:pt x="234077" y="317500"/>
                </a:cubicBezTo>
                <a:cubicBezTo>
                  <a:pt x="225610" y="330200"/>
                  <a:pt x="219470" y="344807"/>
                  <a:pt x="208677" y="355600"/>
                </a:cubicBezTo>
                <a:cubicBezTo>
                  <a:pt x="197884" y="366393"/>
                  <a:pt x="178667" y="368057"/>
                  <a:pt x="170577" y="381000"/>
                </a:cubicBezTo>
                <a:cubicBezTo>
                  <a:pt x="66978" y="546758"/>
                  <a:pt x="212756" y="389621"/>
                  <a:pt x="107077" y="495300"/>
                </a:cubicBezTo>
                <a:lnTo>
                  <a:pt x="81677" y="571500"/>
                </a:lnTo>
                <a:cubicBezTo>
                  <a:pt x="65262" y="620746"/>
                  <a:pt x="53126" y="653906"/>
                  <a:pt x="43577" y="711200"/>
                </a:cubicBezTo>
                <a:cubicBezTo>
                  <a:pt x="15308" y="880817"/>
                  <a:pt x="30668" y="813637"/>
                  <a:pt x="5477" y="914400"/>
                </a:cubicBezTo>
                <a:cubicBezTo>
                  <a:pt x="7545" y="1011595"/>
                  <a:pt x="-19649" y="1372694"/>
                  <a:pt x="30877" y="1574800"/>
                </a:cubicBezTo>
                <a:cubicBezTo>
                  <a:pt x="49012" y="1647341"/>
                  <a:pt x="40440" y="1576597"/>
                  <a:pt x="56277" y="1663700"/>
                </a:cubicBezTo>
                <a:cubicBezTo>
                  <a:pt x="66189" y="1718216"/>
                  <a:pt x="67318" y="1763451"/>
                  <a:pt x="81677" y="1816100"/>
                </a:cubicBezTo>
                <a:cubicBezTo>
                  <a:pt x="88722" y="1841931"/>
                  <a:pt x="107077" y="1892300"/>
                  <a:pt x="107077" y="1892300"/>
                </a:cubicBezTo>
                <a:cubicBezTo>
                  <a:pt x="111310" y="1930400"/>
                  <a:pt x="113948" y="1968711"/>
                  <a:pt x="119777" y="2006600"/>
                </a:cubicBezTo>
                <a:cubicBezTo>
                  <a:pt x="124333" y="2036216"/>
                  <a:pt x="135694" y="2067050"/>
                  <a:pt x="145177" y="2095500"/>
                </a:cubicBezTo>
                <a:cubicBezTo>
                  <a:pt x="147139" y="2111196"/>
                  <a:pt x="159668" y="2231510"/>
                  <a:pt x="170577" y="2260600"/>
                </a:cubicBezTo>
                <a:cubicBezTo>
                  <a:pt x="217138" y="2384762"/>
                  <a:pt x="179104" y="2218508"/>
                  <a:pt x="208677" y="2336800"/>
                </a:cubicBezTo>
                <a:cubicBezTo>
                  <a:pt x="213912" y="2357741"/>
                  <a:pt x="213798" y="2380089"/>
                  <a:pt x="221377" y="2400300"/>
                </a:cubicBezTo>
                <a:cubicBezTo>
                  <a:pt x="226736" y="2414592"/>
                  <a:pt x="239951" y="2424748"/>
                  <a:pt x="246777" y="2438400"/>
                </a:cubicBezTo>
                <a:cubicBezTo>
                  <a:pt x="252764" y="2450374"/>
                  <a:pt x="253490" y="2464526"/>
                  <a:pt x="259477" y="2476500"/>
                </a:cubicBezTo>
                <a:cubicBezTo>
                  <a:pt x="277158" y="2511863"/>
                  <a:pt x="294890" y="2524613"/>
                  <a:pt x="322977" y="2552700"/>
                </a:cubicBezTo>
                <a:cubicBezTo>
                  <a:pt x="353204" y="2643380"/>
                  <a:pt x="326100" y="2614048"/>
                  <a:pt x="386477" y="2654300"/>
                </a:cubicBezTo>
                <a:cubicBezTo>
                  <a:pt x="418399" y="2750065"/>
                  <a:pt x="371625" y="2635736"/>
                  <a:pt x="437277" y="2717800"/>
                </a:cubicBezTo>
                <a:cubicBezTo>
                  <a:pt x="445640" y="2728253"/>
                  <a:pt x="443476" y="2744198"/>
                  <a:pt x="449977" y="2755900"/>
                </a:cubicBezTo>
                <a:cubicBezTo>
                  <a:pt x="464802" y="2782585"/>
                  <a:pt x="483844" y="2806700"/>
                  <a:pt x="500777" y="2832100"/>
                </a:cubicBezTo>
                <a:lnTo>
                  <a:pt x="500777" y="2832100"/>
                </a:lnTo>
                <a:cubicBezTo>
                  <a:pt x="595317" y="2926640"/>
                  <a:pt x="475632" y="2810547"/>
                  <a:pt x="589677" y="2908300"/>
                </a:cubicBezTo>
                <a:cubicBezTo>
                  <a:pt x="603314" y="2919989"/>
                  <a:pt x="613600" y="2935373"/>
                  <a:pt x="627777" y="2946400"/>
                </a:cubicBezTo>
                <a:cubicBezTo>
                  <a:pt x="651874" y="2965142"/>
                  <a:pt x="682391" y="2975614"/>
                  <a:pt x="703977" y="2997200"/>
                </a:cubicBezTo>
                <a:cubicBezTo>
                  <a:pt x="732064" y="3025287"/>
                  <a:pt x="744814" y="3043019"/>
                  <a:pt x="780177" y="3060700"/>
                </a:cubicBezTo>
                <a:cubicBezTo>
                  <a:pt x="792151" y="3066687"/>
                  <a:pt x="806303" y="3067413"/>
                  <a:pt x="818277" y="3073400"/>
                </a:cubicBezTo>
                <a:cubicBezTo>
                  <a:pt x="831929" y="3080226"/>
                  <a:pt x="842429" y="3092601"/>
                  <a:pt x="856377" y="3098800"/>
                </a:cubicBezTo>
                <a:cubicBezTo>
                  <a:pt x="913527" y="3124200"/>
                  <a:pt x="923052" y="3117850"/>
                  <a:pt x="970677" y="3136900"/>
                </a:cubicBezTo>
                <a:cubicBezTo>
                  <a:pt x="991844" y="3145367"/>
                  <a:pt x="1012341" y="3155749"/>
                  <a:pt x="1034177" y="3162300"/>
                </a:cubicBezTo>
                <a:cubicBezTo>
                  <a:pt x="1054852" y="3168503"/>
                  <a:pt x="1076736" y="3169765"/>
                  <a:pt x="1097677" y="3175000"/>
                </a:cubicBezTo>
                <a:cubicBezTo>
                  <a:pt x="1110664" y="3178247"/>
                  <a:pt x="1122790" y="3184453"/>
                  <a:pt x="1135777" y="3187700"/>
                </a:cubicBezTo>
                <a:cubicBezTo>
                  <a:pt x="1156718" y="3192935"/>
                  <a:pt x="1178452" y="3194720"/>
                  <a:pt x="1199277" y="3200400"/>
                </a:cubicBezTo>
                <a:cubicBezTo>
                  <a:pt x="1225108" y="3207445"/>
                  <a:pt x="1250077" y="3217333"/>
                  <a:pt x="1275477" y="3225800"/>
                </a:cubicBezTo>
                <a:cubicBezTo>
                  <a:pt x="1288177" y="3230033"/>
                  <a:pt x="1300590" y="3235253"/>
                  <a:pt x="1313577" y="3238500"/>
                </a:cubicBezTo>
                <a:lnTo>
                  <a:pt x="1364377" y="3251200"/>
                </a:lnTo>
                <a:lnTo>
                  <a:pt x="2494677" y="3238500"/>
                </a:lnTo>
                <a:cubicBezTo>
                  <a:pt x="2525162" y="3236896"/>
                  <a:pt x="2545477" y="3204633"/>
                  <a:pt x="2570877" y="3187700"/>
                </a:cubicBezTo>
                <a:lnTo>
                  <a:pt x="2608977" y="3162300"/>
                </a:lnTo>
                <a:cubicBezTo>
                  <a:pt x="2617444" y="3149600"/>
                  <a:pt x="2628178" y="3138148"/>
                  <a:pt x="2634377" y="3124200"/>
                </a:cubicBezTo>
                <a:cubicBezTo>
                  <a:pt x="2645251" y="3099734"/>
                  <a:pt x="2651310" y="3073400"/>
                  <a:pt x="2659777" y="3048000"/>
                </a:cubicBezTo>
                <a:cubicBezTo>
                  <a:pt x="2664010" y="3035300"/>
                  <a:pt x="2666490" y="3021874"/>
                  <a:pt x="2672477" y="3009900"/>
                </a:cubicBezTo>
                <a:cubicBezTo>
                  <a:pt x="2695055" y="2964744"/>
                  <a:pt x="2698119" y="2964603"/>
                  <a:pt x="2710577" y="2921000"/>
                </a:cubicBezTo>
                <a:cubicBezTo>
                  <a:pt x="2715372" y="2904217"/>
                  <a:pt x="2716401" y="2886243"/>
                  <a:pt x="2723277" y="2870200"/>
                </a:cubicBezTo>
                <a:cubicBezTo>
                  <a:pt x="2729290" y="2856171"/>
                  <a:pt x="2741851" y="2845752"/>
                  <a:pt x="2748677" y="2832100"/>
                </a:cubicBezTo>
                <a:cubicBezTo>
                  <a:pt x="2761694" y="2806065"/>
                  <a:pt x="2769247" y="2754652"/>
                  <a:pt x="2774077" y="2730500"/>
                </a:cubicBezTo>
                <a:cubicBezTo>
                  <a:pt x="2778310" y="2544233"/>
                  <a:pt x="2779021" y="2357853"/>
                  <a:pt x="2786777" y="2171700"/>
                </a:cubicBezTo>
                <a:cubicBezTo>
                  <a:pt x="2787504" y="2154261"/>
                  <a:pt x="2796355" y="2138073"/>
                  <a:pt x="2799477" y="2120900"/>
                </a:cubicBezTo>
                <a:cubicBezTo>
                  <a:pt x="2814792" y="2036669"/>
                  <a:pt x="2817515" y="1967943"/>
                  <a:pt x="2824877" y="1879600"/>
                </a:cubicBezTo>
                <a:cubicBezTo>
                  <a:pt x="2820644" y="1646767"/>
                  <a:pt x="2819935" y="1413843"/>
                  <a:pt x="2812177" y="1181100"/>
                </a:cubicBezTo>
                <a:cubicBezTo>
                  <a:pt x="2811458" y="1159526"/>
                  <a:pt x="2804160" y="1138672"/>
                  <a:pt x="2799477" y="1117600"/>
                </a:cubicBezTo>
                <a:cubicBezTo>
                  <a:pt x="2795691" y="1100561"/>
                  <a:pt x="2791793" y="1083518"/>
                  <a:pt x="2786777" y="1066800"/>
                </a:cubicBezTo>
                <a:cubicBezTo>
                  <a:pt x="2767339" y="1002005"/>
                  <a:pt x="2760386" y="998344"/>
                  <a:pt x="2748677" y="939800"/>
                </a:cubicBezTo>
                <a:cubicBezTo>
                  <a:pt x="2743627" y="914550"/>
                  <a:pt x="2741027" y="888850"/>
                  <a:pt x="2735977" y="863600"/>
                </a:cubicBezTo>
                <a:cubicBezTo>
                  <a:pt x="2732554" y="846484"/>
                  <a:pt x="2726700" y="829916"/>
                  <a:pt x="2723277" y="812800"/>
                </a:cubicBezTo>
                <a:cubicBezTo>
                  <a:pt x="2718227" y="787550"/>
                  <a:pt x="2716163" y="761737"/>
                  <a:pt x="2710577" y="736600"/>
                </a:cubicBezTo>
                <a:cubicBezTo>
                  <a:pt x="2707673" y="723532"/>
                  <a:pt x="2701124" y="711487"/>
                  <a:pt x="2697877" y="698500"/>
                </a:cubicBezTo>
                <a:cubicBezTo>
                  <a:pt x="2692642" y="677559"/>
                  <a:pt x="2690857" y="655825"/>
                  <a:pt x="2685177" y="635000"/>
                </a:cubicBezTo>
                <a:cubicBezTo>
                  <a:pt x="2678132" y="609169"/>
                  <a:pt x="2666271" y="584775"/>
                  <a:pt x="2659777" y="558800"/>
                </a:cubicBezTo>
                <a:cubicBezTo>
                  <a:pt x="2655544" y="541867"/>
                  <a:pt x="2653953" y="524043"/>
                  <a:pt x="2647077" y="508000"/>
                </a:cubicBezTo>
                <a:cubicBezTo>
                  <a:pt x="2641064" y="493971"/>
                  <a:pt x="2627876" y="483848"/>
                  <a:pt x="2621677" y="469900"/>
                </a:cubicBezTo>
                <a:cubicBezTo>
                  <a:pt x="2610803" y="445434"/>
                  <a:pt x="2611129" y="415977"/>
                  <a:pt x="2596277" y="393700"/>
                </a:cubicBezTo>
                <a:cubicBezTo>
                  <a:pt x="2558792" y="337473"/>
                  <a:pt x="2527949" y="280414"/>
                  <a:pt x="2469277" y="241300"/>
                </a:cubicBezTo>
                <a:cubicBezTo>
                  <a:pt x="2443877" y="224367"/>
                  <a:pt x="2422037" y="200153"/>
                  <a:pt x="2393077" y="190500"/>
                </a:cubicBezTo>
                <a:cubicBezTo>
                  <a:pt x="2380377" y="186267"/>
                  <a:pt x="2367282" y="183073"/>
                  <a:pt x="2354977" y="177800"/>
                </a:cubicBezTo>
                <a:cubicBezTo>
                  <a:pt x="2337576" y="170342"/>
                  <a:pt x="2322689" y="156367"/>
                  <a:pt x="2304177" y="152400"/>
                </a:cubicBezTo>
                <a:cubicBezTo>
                  <a:pt x="2240979" y="138858"/>
                  <a:pt x="2205348" y="139700"/>
                  <a:pt x="2151777" y="139700"/>
                </a:cubicBezTo>
                <a:lnTo>
                  <a:pt x="2151777" y="13970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704486" y="2843809"/>
            <a:ext cx="2426955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169682" y="2895601"/>
            <a:ext cx="3007237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35300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23919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1491120" y="6032501"/>
            <a:ext cx="15240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710319" y="4800601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227947" y="426199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Khoảng 30 con 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097691" y="6825343"/>
            <a:ext cx="90802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048141" y="6186042"/>
            <a:ext cx="1938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Khoảng 23 bông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3171" y="8314492"/>
            <a:ext cx="69541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32 con ong và có 23 bông hoa</a:t>
            </a:r>
            <a:endParaRPr lang="en-US" sz="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18" grpId="0" animBg="1"/>
      <p:bldP spid="26" grpId="0" animBg="1"/>
      <p:bldP spid="20" grpId="0" animBg="1"/>
      <p:bldP spid="28" grpId="0" animBg="1"/>
      <p:bldP spid="29" grpId="0" animBg="1"/>
      <p:bldP spid="23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906500" cy="1266230"/>
            <a:chOff x="1470819" y="1943100"/>
            <a:chExt cx="139065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2588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ghế ghi trên vé xem biểu diễn ca nhạc của bố và Ngọc là 231 và 232. Em hãy chỉ dẫn giúp 2 bố con tìm được ghế của mình. 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8333116" y="3039621"/>
            <a:ext cx="7442745" cy="4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6918" y="3200400"/>
            <a:ext cx="769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1: gồm các số có hàng trăm là 4.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6918" y="4131268"/>
            <a:ext cx="761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2: gồm các số có hàng trăm là 3.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6191" y="5121613"/>
            <a:ext cx="762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3: gồm các số có hàng trăm là 2.</a:t>
            </a:r>
            <a:endParaRPr lang="en-US" sz="36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53609" y="6163818"/>
            <a:ext cx="15022252" cy="2832138"/>
            <a:chOff x="753609" y="6163818"/>
            <a:chExt cx="15022252" cy="2832138"/>
          </a:xfrm>
        </p:grpSpPr>
        <p:sp>
          <p:nvSpPr>
            <p:cNvPr id="43" name="TextBox 42"/>
            <p:cNvSpPr txBox="1"/>
            <p:nvPr/>
          </p:nvSpPr>
          <p:spPr>
            <a:xfrm>
              <a:off x="753609" y="7241630"/>
              <a:ext cx="15022252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                     Dãy 3 số ghế được xếp theo thứ tự từ bé đến lớn, mà số ghế đầu tiên nhìn thấy là 233 tiếp theo là 234,…Vậy số ghế của bố con Ngọc là 2 ghế đầu tiên của dãy 3 mà bố con đứng che khuất.</a:t>
              </a:r>
              <a:endPara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8847" y="6163818"/>
              <a:ext cx="731756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* Vé </a:t>
              </a:r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của hai bố con Ngọc là 231 và </a:t>
              </a:r>
              <a:r>
                <a:rPr lang="en-US" sz="3600" b="1" smtClean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232, </a:t>
              </a:r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tức là có số hàng trăm là 2, thuộc dãy 3. 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526</Words>
  <Application>Microsoft Office PowerPoint</Application>
  <PresentationFormat>Custom</PresentationFormat>
  <Paragraphs>97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156</cp:revision>
  <dcterms:created xsi:type="dcterms:W3CDTF">2022-07-10T01:37:20Z</dcterms:created>
  <dcterms:modified xsi:type="dcterms:W3CDTF">2022-07-22T15:57:50Z</dcterms:modified>
</cp:coreProperties>
</file>