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72" r:id="rId5"/>
    <p:sldId id="273" r:id="rId6"/>
    <p:sldId id="274" r:id="rId7"/>
    <p:sldId id="270" r:id="rId8"/>
    <p:sldId id="275" r:id="rId9"/>
    <p:sldId id="269" r:id="rId10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3399"/>
    <a:srgbClr val="CC009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16" y="28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38: LUYỆN TẬP CHUNG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784" y="7260883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048702" y="5944175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69992"/>
            <a:ext cx="6527749" cy="992290"/>
            <a:chOff x="4539228" y="172432"/>
            <a:chExt cx="6417606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417606" cy="992290"/>
              <a:chOff x="4539228" y="172432"/>
              <a:chExt cx="6417606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4176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807619" y="1099919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grpSp>
        <p:nvGrpSpPr>
          <p:cNvPr id="76" name="Group 4">
            <a:extLst>
              <a:ext uri="{FF2B5EF4-FFF2-40B4-BE49-F238E27FC236}">
                <a16:creationId xmlns="" xmlns:a16="http://schemas.microsoft.com/office/drawing/2014/main" id="{93AA2D6D-92BA-506A-CE7E-7552A60F31B7}"/>
              </a:ext>
            </a:extLst>
          </p:cNvPr>
          <p:cNvGrpSpPr/>
          <p:nvPr/>
        </p:nvGrpSpPr>
        <p:grpSpPr bwMode="auto">
          <a:xfrm>
            <a:off x="1280319" y="3237979"/>
            <a:ext cx="1371599" cy="1374948"/>
            <a:chOff x="390306" y="2740028"/>
            <a:chExt cx="970239" cy="1527171"/>
          </a:xfrm>
        </p:grpSpPr>
        <p:sp>
          <p:nvSpPr>
            <p:cNvPr id="77" name="TextBox 5">
              <a:extLst>
                <a:ext uri="{FF2B5EF4-FFF2-40B4-BE49-F238E27FC236}">
                  <a16:creationId xmlns="" xmlns:a16="http://schemas.microsoft.com/office/drawing/2014/main" id="{A1A51614-5D05-171C-9219-88FD78913F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545" y="2740028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6</a:t>
              </a:r>
            </a:p>
          </p:txBody>
        </p:sp>
        <p:sp>
          <p:nvSpPr>
            <p:cNvPr id="78" name="TextBox 6">
              <a:extLst>
                <a:ext uri="{FF2B5EF4-FFF2-40B4-BE49-F238E27FC236}">
                  <a16:creationId xmlns="" xmlns:a16="http://schemas.microsoft.com/office/drawing/2014/main" id="{53E272FB-F603-A264-4A4B-86F0656EB0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306" y="2743747"/>
              <a:ext cx="581679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vi-VN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6</a:t>
              </a: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9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="" xmlns:a16="http://schemas.microsoft.com/office/drawing/2014/main" id="{3A5CFB6F-03ED-AC05-53F5-38078F44FD71}"/>
                </a:ext>
              </a:extLst>
            </p:cNvPr>
            <p:cNvCxnSpPr>
              <a:cxnSpLocks/>
            </p:cNvCxnSpPr>
            <p:nvPr/>
          </p:nvCxnSpPr>
          <p:spPr>
            <a:xfrm>
              <a:off x="920340" y="3462883"/>
              <a:ext cx="426567" cy="1285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="" xmlns:a16="http://schemas.microsoft.com/office/drawing/2014/main" id="{ADE3ABF0-8DA5-514B-4A21-42B1C8D12219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1CD3222E-DF34-85BE-1F87-C3DB25DDA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919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0BBFDC7E-4F0C-0C85-CADD-BB9DCCDB0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00A0E9F8-43AA-DC23-AC55-91BB91B01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414" y="507376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vi-VN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en-US" sz="36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1BCE0A0C-2E42-DCF6-E140-D028EB963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119" y="5715000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E96FDF30-FCDE-CAB0-EBC5-01D236BC9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719" y="381419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E3542D02-D67D-F129-FFE5-C26CE1FE2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38141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E7BC3F16-D881-DE68-8E79-5139A06B4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1132" y="38141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grpSp>
        <p:nvGrpSpPr>
          <p:cNvPr id="88" name="Group 4">
            <a:extLst>
              <a:ext uri="{FF2B5EF4-FFF2-40B4-BE49-F238E27FC236}">
                <a16:creationId xmlns="" xmlns:a16="http://schemas.microsoft.com/office/drawing/2014/main" id="{A668890C-710B-6F31-0C5A-ABC236E6D550}"/>
              </a:ext>
            </a:extLst>
          </p:cNvPr>
          <p:cNvGrpSpPr/>
          <p:nvPr/>
        </p:nvGrpSpPr>
        <p:grpSpPr bwMode="auto">
          <a:xfrm>
            <a:off x="5471319" y="3046970"/>
            <a:ext cx="1737360" cy="1566818"/>
            <a:chOff x="228600" y="2526916"/>
            <a:chExt cx="1447800" cy="1740283"/>
          </a:xfrm>
        </p:grpSpPr>
        <p:sp>
          <p:nvSpPr>
            <p:cNvPr id="89" name="TextBox 5">
              <a:extLst>
                <a:ext uri="{FF2B5EF4-FFF2-40B4-BE49-F238E27FC236}">
                  <a16:creationId xmlns="" xmlns:a16="http://schemas.microsoft.com/office/drawing/2014/main" id="{29F4AAD6-C67D-5BB0-FCB7-6B75AC410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9738" y="2526916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90" name="TextBox 6">
              <a:extLst>
                <a:ext uri="{FF2B5EF4-FFF2-40B4-BE49-F238E27FC236}">
                  <a16:creationId xmlns="" xmlns:a16="http://schemas.microsoft.com/office/drawing/2014/main" id="{BF4E753C-1F42-47D8-B66E-C82930BAD3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" y="2540001"/>
              <a:ext cx="10668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85</a:t>
              </a:r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="" xmlns:a16="http://schemas.microsoft.com/office/drawing/2014/main" id="{4680AE2B-D33C-3987-525B-F6DC1B46F3FC}"/>
                </a:ext>
              </a:extLst>
            </p:cNvPr>
            <p:cNvCxnSpPr/>
            <p:nvPr/>
          </p:nvCxnSpPr>
          <p:spPr>
            <a:xfrm flipV="1">
              <a:off x="920340" y="3454691"/>
              <a:ext cx="756060" cy="8191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="" xmlns:a16="http://schemas.microsoft.com/office/drawing/2014/main" id="{826944F3-262A-9675-4A97-2E3FBC3A558F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53935A20-6F8D-F4C0-899A-A6CE40FC6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222" y="45828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A0EBB10B-F975-6429-E50D-C109449C6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902" y="45828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10D75C3C-F001-48B8-85BB-096B20A6F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514632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64BDBE59-918D-B534-5AD9-375134C14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5860704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DBE986B7-1A34-C747-D5C9-35851F51C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799" y="38055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A7490EC0-E360-A121-1E79-C34DFAEB2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1362" y="38055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ADEC5130-B67B-3633-CA96-749025FB4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850" y="3805575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="" xmlns:a16="http://schemas.microsoft.com/office/drawing/2014/main" id="{DB2656FC-5CBA-D478-9F73-5B252B6F5F62}"/>
              </a:ext>
            </a:extLst>
          </p:cNvPr>
          <p:cNvCxnSpPr>
            <a:cxnSpLocks/>
          </p:cNvCxnSpPr>
          <p:nvPr/>
        </p:nvCxnSpPr>
        <p:spPr>
          <a:xfrm flipV="1">
            <a:off x="1351310" y="4556760"/>
            <a:ext cx="523369" cy="1524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="" xmlns:a16="http://schemas.microsoft.com/office/drawing/2014/main" id="{0AD0813B-30BF-6CCD-7909-83AC06A0F7B3}"/>
              </a:ext>
            </a:extLst>
          </p:cNvPr>
          <p:cNvCxnSpPr>
            <a:cxnSpLocks/>
          </p:cNvCxnSpPr>
          <p:nvPr/>
        </p:nvCxnSpPr>
        <p:spPr>
          <a:xfrm>
            <a:off x="1280319" y="5791200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="" xmlns:a16="http://schemas.microsoft.com/office/drawing/2014/main" id="{4B34D440-D002-4005-DC78-3E9C21491211}"/>
              </a:ext>
            </a:extLst>
          </p:cNvPr>
          <p:cNvCxnSpPr>
            <a:cxnSpLocks/>
          </p:cNvCxnSpPr>
          <p:nvPr/>
        </p:nvCxnSpPr>
        <p:spPr>
          <a:xfrm flipV="1">
            <a:off x="5449795" y="4500654"/>
            <a:ext cx="622832" cy="1813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="" xmlns:a16="http://schemas.microsoft.com/office/drawing/2014/main" id="{145AB917-4C8E-B07F-22D9-023508B61B65}"/>
              </a:ext>
            </a:extLst>
          </p:cNvPr>
          <p:cNvCxnSpPr>
            <a:cxnSpLocks/>
          </p:cNvCxnSpPr>
          <p:nvPr/>
        </p:nvCxnSpPr>
        <p:spPr>
          <a:xfrm>
            <a:off x="5547519" y="5832127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0C2B5099-F90B-5C79-4FE0-C8A3B47CA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03" y="1537231"/>
            <a:ext cx="2153516" cy="1205969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FA663498-9D8F-9E8A-0ABD-C1B2DC87D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0051" y="42304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B802983A-2C8A-98B3-037A-75E2C0A3AFFB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60702" y="42446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0ED04258-9BC2-6BB4-E4AF-993E262AC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4319" y="3697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8553D10A-0A72-5458-9493-6F7ED61C6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6590" y="6516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grpSp>
        <p:nvGrpSpPr>
          <p:cNvPr id="172" name="Group 171">
            <a:extLst>
              <a:ext uri="{FF2B5EF4-FFF2-40B4-BE49-F238E27FC236}">
                <a16:creationId xmlns="" xmlns:a16="http://schemas.microsoft.com/office/drawing/2014/main" id="{A7F3780F-ABE4-C7FC-9A46-48F1931A9F8C}"/>
              </a:ext>
            </a:extLst>
          </p:cNvPr>
          <p:cNvGrpSpPr/>
          <p:nvPr/>
        </p:nvGrpSpPr>
        <p:grpSpPr>
          <a:xfrm>
            <a:off x="9357519" y="3124200"/>
            <a:ext cx="2433939" cy="1234440"/>
            <a:chOff x="1108991" y="1709434"/>
            <a:chExt cx="2433939" cy="1234440"/>
          </a:xfrm>
        </p:grpSpPr>
        <p:grpSp>
          <p:nvGrpSpPr>
            <p:cNvPr id="173" name="Group 32">
              <a:extLst>
                <a:ext uri="{FF2B5EF4-FFF2-40B4-BE49-F238E27FC236}">
                  <a16:creationId xmlns="" xmlns:a16="http://schemas.microsoft.com/office/drawing/2014/main" id="{EA0137E0-E349-9CD6-F38A-47C0FC90BE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8991" y="1709434"/>
              <a:ext cx="2433939" cy="665285"/>
              <a:chOff x="171460" y="2792130"/>
              <a:chExt cx="1704423" cy="665285"/>
            </a:xfrm>
          </p:grpSpPr>
          <p:sp>
            <p:nvSpPr>
              <p:cNvPr id="177" name="TextBox 43">
                <a:extLst>
                  <a:ext uri="{FF2B5EF4-FFF2-40B4-BE49-F238E27FC236}">
                    <a16:creationId xmlns="" xmlns:a16="http://schemas.microsoft.com/office/drawing/2014/main" id="{012DD7C2-215D-7147-1E5C-5BCA1DCAEF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78" name="TextBox 49">
                <a:extLst>
                  <a:ext uri="{FF2B5EF4-FFF2-40B4-BE49-F238E27FC236}">
                    <a16:creationId xmlns="" xmlns:a16="http://schemas.microsoft.com/office/drawing/2014/main" id="{AA6CAA13-DC08-BE68-567B-A782267ABE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1460" y="2811084"/>
                <a:ext cx="91075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394</a:t>
                </a:r>
              </a:p>
            </p:txBody>
          </p:sp>
          <p:cxnSp>
            <p:nvCxnSpPr>
              <p:cNvPr id="179" name="Straight Connector 178">
                <a:extLst>
                  <a:ext uri="{FF2B5EF4-FFF2-40B4-BE49-F238E27FC236}">
                    <a16:creationId xmlns="" xmlns:a16="http://schemas.microsoft.com/office/drawing/2014/main" id="{6D55DF96-6656-273B-39BF-CF30E4321D58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 173">
              <a:extLst>
                <a:ext uri="{FF2B5EF4-FFF2-40B4-BE49-F238E27FC236}">
                  <a16:creationId xmlns="" xmlns:a16="http://schemas.microsoft.com/office/drawing/2014/main" id="{79FBECC4-F6F5-FA44-D3C2-48656EE98367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175" name="Straight Connector 174">
                <a:extLst>
                  <a:ext uri="{FF2B5EF4-FFF2-40B4-BE49-F238E27FC236}">
                    <a16:creationId xmlns="" xmlns:a16="http://schemas.microsoft.com/office/drawing/2014/main" id="{EA5ADE65-4347-B184-6DAA-98068C40F9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="" xmlns:a16="http://schemas.microsoft.com/office/drawing/2014/main" id="{DD599153-7015-E75A-7721-20E8FF26F6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FF4F060D-8D1B-FEF0-878F-09D72DC26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3919" y="3697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="" xmlns:a16="http://schemas.microsoft.com/office/drawing/2014/main" id="{FED03A22-2F36-CF48-112B-94693742C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3319" y="5355491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="" xmlns:a16="http://schemas.microsoft.com/office/drawing/2014/main" id="{7BF164D8-CEE6-2D28-662A-6D7087C53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4253" y="37302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="" xmlns:a16="http://schemas.microsoft.com/office/drawing/2014/main" id="{A15BEA94-5CDC-70CB-19C6-DCABF71D1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3633" y="592836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="" xmlns:a16="http://schemas.microsoft.com/office/drawing/2014/main" id="{C422E567-DC44-2F3F-A8BE-E9C73876D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4054" y="4836562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cxnSp>
        <p:nvCxnSpPr>
          <p:cNvPr id="185" name="Straight Connector 184">
            <a:extLst>
              <a:ext uri="{FF2B5EF4-FFF2-40B4-BE49-F238E27FC236}">
                <a16:creationId xmlns="" xmlns:a16="http://schemas.microsoft.com/office/drawing/2014/main" id="{14957EF1-ECA2-B3F6-E2B1-93A71EC298DD}"/>
              </a:ext>
            </a:extLst>
          </p:cNvPr>
          <p:cNvCxnSpPr>
            <a:cxnSpLocks/>
          </p:cNvCxnSpPr>
          <p:nvPr/>
        </p:nvCxnSpPr>
        <p:spPr>
          <a:xfrm>
            <a:off x="9416242" y="43039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="" xmlns:a16="http://schemas.microsoft.com/office/drawing/2014/main" id="{44F05EE9-A7D5-EA75-F55E-88812FFA2233}"/>
              </a:ext>
            </a:extLst>
          </p:cNvPr>
          <p:cNvCxnSpPr>
            <a:cxnSpLocks/>
          </p:cNvCxnSpPr>
          <p:nvPr/>
        </p:nvCxnSpPr>
        <p:spPr>
          <a:xfrm>
            <a:off x="9611393" y="65532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7" name="TextBox 186">
            <a:extLst>
              <a:ext uri="{FF2B5EF4-FFF2-40B4-BE49-F238E27FC236}">
                <a16:creationId xmlns="" xmlns:a16="http://schemas.microsoft.com/office/drawing/2014/main" id="{A9FDE787-5EA3-6C48-348E-B3059A61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5253" y="5373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="" xmlns:a16="http://schemas.microsoft.com/office/drawing/2014/main" id="{AAEB30FB-F8FC-20B3-1B56-D1FD719A0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83512" y="43066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="" xmlns:a16="http://schemas.microsoft.com/office/drawing/2014/main" id="{1374523C-A8FE-3866-4744-BBC5DFD80E0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2794163" y="43208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="" xmlns:a16="http://schemas.microsoft.com/office/drawing/2014/main" id="{AA7E2354-2731-E705-6CA2-7EF3965C2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7780" y="3773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="" xmlns:a16="http://schemas.microsoft.com/office/drawing/2014/main" id="{0E3E7B2B-E5C1-E77B-8979-A737BA415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0051" y="65926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grpSp>
        <p:nvGrpSpPr>
          <p:cNvPr id="192" name="Group 191">
            <a:extLst>
              <a:ext uri="{FF2B5EF4-FFF2-40B4-BE49-F238E27FC236}">
                <a16:creationId xmlns="" xmlns:a16="http://schemas.microsoft.com/office/drawing/2014/main" id="{A80CAAE7-4F77-160C-6AA0-DE7279821642}"/>
              </a:ext>
            </a:extLst>
          </p:cNvPr>
          <p:cNvGrpSpPr/>
          <p:nvPr/>
        </p:nvGrpSpPr>
        <p:grpSpPr>
          <a:xfrm>
            <a:off x="12794163" y="3200400"/>
            <a:ext cx="2430756" cy="1234440"/>
            <a:chOff x="1112174" y="1709434"/>
            <a:chExt cx="2430756" cy="1234440"/>
          </a:xfrm>
        </p:grpSpPr>
        <p:grpSp>
          <p:nvGrpSpPr>
            <p:cNvPr id="193" name="Group 32">
              <a:extLst>
                <a:ext uri="{FF2B5EF4-FFF2-40B4-BE49-F238E27FC236}">
                  <a16:creationId xmlns="" xmlns:a16="http://schemas.microsoft.com/office/drawing/2014/main" id="{3520FF0D-32DC-A7F1-1ABF-43E8840B0D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2174" y="1709434"/>
              <a:ext cx="2430756" cy="665285"/>
              <a:chOff x="173689" y="2792130"/>
              <a:chExt cx="1702194" cy="665285"/>
            </a:xfrm>
          </p:grpSpPr>
          <p:sp>
            <p:nvSpPr>
              <p:cNvPr id="197" name="TextBox 43">
                <a:extLst>
                  <a:ext uri="{FF2B5EF4-FFF2-40B4-BE49-F238E27FC236}">
                    <a16:creationId xmlns="" xmlns:a16="http://schemas.microsoft.com/office/drawing/2014/main" id="{732778D6-5812-819D-330E-0B58321D88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98" name="TextBox 49">
                <a:extLst>
                  <a:ext uri="{FF2B5EF4-FFF2-40B4-BE49-F238E27FC236}">
                    <a16:creationId xmlns="" xmlns:a16="http://schemas.microsoft.com/office/drawing/2014/main" id="{AC8657A2-7F94-EF32-5634-B0AA155F30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689" y="2811084"/>
                <a:ext cx="96368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886</a:t>
                </a:r>
              </a:p>
            </p:txBody>
          </p:sp>
          <p:cxnSp>
            <p:nvCxnSpPr>
              <p:cNvPr id="199" name="Straight Connector 198">
                <a:extLst>
                  <a:ext uri="{FF2B5EF4-FFF2-40B4-BE49-F238E27FC236}">
                    <a16:creationId xmlns="" xmlns:a16="http://schemas.microsoft.com/office/drawing/2014/main" id="{C9403F53-3877-34AE-C9E2-58603A8413B3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Group 193">
              <a:extLst>
                <a:ext uri="{FF2B5EF4-FFF2-40B4-BE49-F238E27FC236}">
                  <a16:creationId xmlns="" xmlns:a16="http://schemas.microsoft.com/office/drawing/2014/main" id="{DBD23DCD-396F-1ACD-7285-DE18BEEE41A9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195" name="Straight Connector 194">
                <a:extLst>
                  <a:ext uri="{FF2B5EF4-FFF2-40B4-BE49-F238E27FC236}">
                    <a16:creationId xmlns="" xmlns:a16="http://schemas.microsoft.com/office/drawing/2014/main" id="{B4A6D93D-A897-378A-E003-3EEF7BA9B7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="" xmlns:a16="http://schemas.microsoft.com/office/drawing/2014/main" id="{49E2ADB3-8E5B-B5E9-1E2A-0135176198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0" name="TextBox 199">
            <a:extLst>
              <a:ext uri="{FF2B5EF4-FFF2-40B4-BE49-F238E27FC236}">
                <a16:creationId xmlns="" xmlns:a16="http://schemas.microsoft.com/office/drawing/2014/main" id="{66FC6BA7-C501-1D0E-40D5-D55121B7C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62919" y="3773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="" xmlns:a16="http://schemas.microsoft.com/office/drawing/2014/main" id="{3AF3A980-5889-FC00-5EA2-7FBDB3B41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1756" y="5431691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="" xmlns:a16="http://schemas.microsoft.com/office/drawing/2014/main" id="{23767A2C-2FCF-7CE5-828A-74F906053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7714" y="38064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="" xmlns:a16="http://schemas.microsoft.com/office/drawing/2014/main" id="{5AA4F91C-E45C-3B4B-58E0-8CBAABE3B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7094" y="600456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="" xmlns:a16="http://schemas.microsoft.com/office/drawing/2014/main" id="{CE81ED15-90D9-9E92-1E55-F8C0018B3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27515" y="4912762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cxnSp>
        <p:nvCxnSpPr>
          <p:cNvPr id="205" name="Straight Connector 204">
            <a:extLst>
              <a:ext uri="{FF2B5EF4-FFF2-40B4-BE49-F238E27FC236}">
                <a16:creationId xmlns="" xmlns:a16="http://schemas.microsoft.com/office/drawing/2014/main" id="{9273D541-5314-6410-A4CD-FE3C2C3D87B9}"/>
              </a:ext>
            </a:extLst>
          </p:cNvPr>
          <p:cNvCxnSpPr>
            <a:cxnSpLocks/>
          </p:cNvCxnSpPr>
          <p:nvPr/>
        </p:nvCxnSpPr>
        <p:spPr>
          <a:xfrm>
            <a:off x="12849703" y="43801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="" xmlns:a16="http://schemas.microsoft.com/office/drawing/2014/main" id="{B6DB645F-615C-20F1-B4D9-5F7541A17C6A}"/>
              </a:ext>
            </a:extLst>
          </p:cNvPr>
          <p:cNvCxnSpPr>
            <a:cxnSpLocks/>
          </p:cNvCxnSpPr>
          <p:nvPr/>
        </p:nvCxnSpPr>
        <p:spPr>
          <a:xfrm>
            <a:off x="13044854" y="66294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7" name="TextBox 206">
            <a:extLst>
              <a:ext uri="{FF2B5EF4-FFF2-40B4-BE49-F238E27FC236}">
                <a16:creationId xmlns="" xmlns:a16="http://schemas.microsoft.com/office/drawing/2014/main" id="{6EA56B66-08A4-1C8B-6801-D8C7AF232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1319" y="54496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="" xmlns:a16="http://schemas.microsoft.com/office/drawing/2014/main" id="{54C3B142-5CFB-8856-3653-D996C6E01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29119" y="3697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="" xmlns:a16="http://schemas.microsoft.com/office/drawing/2014/main" id="{147A4F07-329F-782F-8F71-1D26351D5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8119" y="3773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cxnSp>
        <p:nvCxnSpPr>
          <p:cNvPr id="210" name="Straight Connector 209">
            <a:extLst>
              <a:ext uri="{FF2B5EF4-FFF2-40B4-BE49-F238E27FC236}">
                <a16:creationId xmlns="" xmlns:a16="http://schemas.microsoft.com/office/drawing/2014/main" id="{D362AE6D-FC9F-25B5-A29C-5697E5712004}"/>
              </a:ext>
            </a:extLst>
          </p:cNvPr>
          <p:cNvCxnSpPr>
            <a:cxnSpLocks/>
          </p:cNvCxnSpPr>
          <p:nvPr/>
        </p:nvCxnSpPr>
        <p:spPr>
          <a:xfrm>
            <a:off x="13015119" y="54864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="" xmlns:a16="http://schemas.microsoft.com/office/drawing/2014/main" id="{DD9DBDF1-9686-E314-C2A3-5FABDF9E3EA6}"/>
              </a:ext>
            </a:extLst>
          </p:cNvPr>
          <p:cNvCxnSpPr>
            <a:cxnSpLocks/>
          </p:cNvCxnSpPr>
          <p:nvPr/>
        </p:nvCxnSpPr>
        <p:spPr>
          <a:xfrm>
            <a:off x="9549366" y="54102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  <p:bldP spid="85" grpId="0"/>
      <p:bldP spid="86" grpId="0"/>
      <p:bldP spid="87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68" grpId="0"/>
      <p:bldP spid="169" grpId="0"/>
      <p:bldP spid="171" grpId="0"/>
      <p:bldP spid="180" grpId="0"/>
      <p:bldP spid="181" grpId="0"/>
      <p:bldP spid="182" grpId="0"/>
      <p:bldP spid="183" grpId="0"/>
      <p:bldP spid="184" grpId="0"/>
      <p:bldP spid="187" grpId="0"/>
      <p:bldP spid="188" grpId="0"/>
      <p:bldP spid="189" grpId="0"/>
      <p:bldP spid="191" grpId="0"/>
      <p:bldP spid="200" grpId="0"/>
      <p:bldP spid="201" grpId="0"/>
      <p:bldP spid="202" grpId="0"/>
      <p:bldP spid="203" grpId="0"/>
      <p:bldP spid="204" grpId="0"/>
      <p:bldP spid="207" grpId="0"/>
      <p:bldP spid="208" grpId="0"/>
      <p:bldP spid="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B30DC0B-212A-1D41-9455-A51FB89AF3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72" t="17702" r="71211" b="30862"/>
          <a:stretch/>
        </p:blipFill>
        <p:spPr>
          <a:xfrm>
            <a:off x="465138" y="900624"/>
            <a:ext cx="3657600" cy="27513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83DCBA8-8BDD-CEF0-A332-0AD0F1963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48" y="22329"/>
            <a:ext cx="3886200" cy="10146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F585DBF-4C2E-7D29-8DC8-6332C65AE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7406" y="900624"/>
            <a:ext cx="3688513" cy="25569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BE7B340-BAAC-6E34-4A8B-90FAC18890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0242" y="762000"/>
            <a:ext cx="3067077" cy="27513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F48C3EA-14AA-15D9-9F97-B9F2EA529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57961" y="968873"/>
            <a:ext cx="3447958" cy="2497122"/>
          </a:xfrm>
          <a:prstGeom prst="rect">
            <a:avLst/>
          </a:prstGeom>
        </p:spPr>
      </p:pic>
      <p:grpSp>
        <p:nvGrpSpPr>
          <p:cNvPr id="20" name="Group 4">
            <a:extLst>
              <a:ext uri="{FF2B5EF4-FFF2-40B4-BE49-F238E27FC236}">
                <a16:creationId xmlns="" xmlns:a16="http://schemas.microsoft.com/office/drawing/2014/main" id="{9F8A87EF-C784-8487-61EF-B392D6586DDD}"/>
              </a:ext>
            </a:extLst>
          </p:cNvPr>
          <p:cNvGrpSpPr/>
          <p:nvPr/>
        </p:nvGrpSpPr>
        <p:grpSpPr bwMode="auto">
          <a:xfrm>
            <a:off x="1280319" y="3923779"/>
            <a:ext cx="1371599" cy="1374948"/>
            <a:chOff x="390306" y="2740028"/>
            <a:chExt cx="970239" cy="1527171"/>
          </a:xfrm>
        </p:grpSpPr>
        <p:sp>
          <p:nvSpPr>
            <p:cNvPr id="21" name="TextBox 5">
              <a:extLst>
                <a:ext uri="{FF2B5EF4-FFF2-40B4-BE49-F238E27FC236}">
                  <a16:creationId xmlns="" xmlns:a16="http://schemas.microsoft.com/office/drawing/2014/main" id="{15568828-5099-E5CC-3D35-B4224BE3EB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545" y="2740028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22" name="TextBox 6">
              <a:extLst>
                <a:ext uri="{FF2B5EF4-FFF2-40B4-BE49-F238E27FC236}">
                  <a16:creationId xmlns="" xmlns:a16="http://schemas.microsoft.com/office/drawing/2014/main" id="{4B438C82-AC91-A187-C287-7D21A4F66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306" y="2743747"/>
              <a:ext cx="581679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8</a:t>
              </a:r>
              <a:r>
                <a:rPr lang="vi-VN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6</a:t>
              </a:r>
              <a:endPara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4201A6E9-A939-F19E-2193-19D88EAF2C6A}"/>
                </a:ext>
              </a:extLst>
            </p:cNvPr>
            <p:cNvCxnSpPr>
              <a:cxnSpLocks/>
            </p:cNvCxnSpPr>
            <p:nvPr/>
          </p:nvCxnSpPr>
          <p:spPr>
            <a:xfrm>
              <a:off x="920340" y="3462883"/>
              <a:ext cx="426567" cy="1285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9EF62EA3-CB47-B05C-490C-1404B02DA1D6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6B700ED-FA87-3BF5-0F3A-6349C0B83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919" y="51857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4261ED09-7D9A-FD4A-273E-26657606B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51857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C86E321E-8E5A-953C-604E-0B0AA82FB0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414" y="575956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vi-VN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en-US" sz="3600" b="1" dirty="0">
              <a:solidFill>
                <a:srgbClr val="0000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2240FF21-C4EC-AAD7-75D9-1185228A3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119" y="6400800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5D555D91-0B8D-94E3-880D-73FF910A9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719" y="449999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85396D6F-7738-054E-5660-9785310A9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319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0FC7B64D-A9B9-0B40-A034-FC960A720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1132" y="4499996"/>
            <a:ext cx="538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grpSp>
        <p:nvGrpSpPr>
          <p:cNvPr id="32" name="Group 4">
            <a:extLst>
              <a:ext uri="{FF2B5EF4-FFF2-40B4-BE49-F238E27FC236}">
                <a16:creationId xmlns="" xmlns:a16="http://schemas.microsoft.com/office/drawing/2014/main" id="{26F25BBA-C5C1-28E1-4357-03E10C6F32AB}"/>
              </a:ext>
            </a:extLst>
          </p:cNvPr>
          <p:cNvGrpSpPr/>
          <p:nvPr/>
        </p:nvGrpSpPr>
        <p:grpSpPr bwMode="auto">
          <a:xfrm>
            <a:off x="5471319" y="3732770"/>
            <a:ext cx="1737360" cy="1566818"/>
            <a:chOff x="228600" y="2526916"/>
            <a:chExt cx="1447800" cy="1740283"/>
          </a:xfrm>
        </p:grpSpPr>
        <p:sp>
          <p:nvSpPr>
            <p:cNvPr id="33" name="TextBox 5">
              <a:extLst>
                <a:ext uri="{FF2B5EF4-FFF2-40B4-BE49-F238E27FC236}">
                  <a16:creationId xmlns="" xmlns:a16="http://schemas.microsoft.com/office/drawing/2014/main" id="{04C03CA7-F958-E528-39F1-E3DCE9E14B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9738" y="2526916"/>
              <a:ext cx="3810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5</a:t>
              </a:r>
            </a:p>
          </p:txBody>
        </p:sp>
        <p:sp>
          <p:nvSpPr>
            <p:cNvPr id="34" name="TextBox 6">
              <a:extLst>
                <a:ext uri="{FF2B5EF4-FFF2-40B4-BE49-F238E27FC236}">
                  <a16:creationId xmlns="" xmlns:a16="http://schemas.microsoft.com/office/drawing/2014/main" id="{C100EFDB-CC39-696A-C53B-5DB3A137A5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" y="2540001"/>
              <a:ext cx="1066800" cy="71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3600" b="1" dirty="0">
                  <a:solidFill>
                    <a:srgbClr val="0000FF"/>
                  </a:solidFill>
                  <a:latin typeface="Times New Roman" panose="02020603050405020304" charset="0"/>
                  <a:cs typeface="Times New Roman" panose="02020603050405020304" charset="0"/>
                </a:rPr>
                <a:t>57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7F0134B2-A753-76B8-AB53-9E30ACB21BD5}"/>
                </a:ext>
              </a:extLst>
            </p:cNvPr>
            <p:cNvCxnSpPr/>
            <p:nvPr/>
          </p:nvCxnSpPr>
          <p:spPr>
            <a:xfrm flipV="1">
              <a:off x="920340" y="3454691"/>
              <a:ext cx="756060" cy="8191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C6A8FF87-B293-D44B-BAA5-7C2F3690746B}"/>
                </a:ext>
              </a:extLst>
            </p:cNvPr>
            <p:cNvCxnSpPr/>
            <p:nvPr/>
          </p:nvCxnSpPr>
          <p:spPr>
            <a:xfrm rot="5400000">
              <a:off x="152674" y="3505473"/>
              <a:ext cx="1523452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FBD375C0-0141-D021-E9F3-7881294A6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222" y="52686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8B43B44-E875-54D6-4782-5D289D267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902" y="526861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5AD58C22-0633-4D2E-D5DD-5BE04CCDB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5832127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29BEE45E-59BF-9987-1558-054DE31E7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919" y="6546504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16D0687F-F5F4-D03B-CA74-27B8E1794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799" y="44913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21059809-3A1E-87C1-72B1-9F99B3769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1362" y="4491376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A9F7C929-A1A6-B4EB-6B0C-5964F97E2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850" y="4491375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9E7A4E09-171D-645F-349F-AD79862172A0}"/>
              </a:ext>
            </a:extLst>
          </p:cNvPr>
          <p:cNvCxnSpPr>
            <a:cxnSpLocks/>
          </p:cNvCxnSpPr>
          <p:nvPr/>
        </p:nvCxnSpPr>
        <p:spPr>
          <a:xfrm flipV="1">
            <a:off x="1351310" y="5242560"/>
            <a:ext cx="523369" cy="1524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4F2B778A-C36D-8B92-4F62-CFA49355D2C9}"/>
              </a:ext>
            </a:extLst>
          </p:cNvPr>
          <p:cNvCxnSpPr>
            <a:cxnSpLocks/>
          </p:cNvCxnSpPr>
          <p:nvPr/>
        </p:nvCxnSpPr>
        <p:spPr>
          <a:xfrm>
            <a:off x="1280319" y="6477000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1758056E-B447-02F8-C0B9-BE49B4D1BC9F}"/>
              </a:ext>
            </a:extLst>
          </p:cNvPr>
          <p:cNvCxnSpPr>
            <a:cxnSpLocks/>
          </p:cNvCxnSpPr>
          <p:nvPr/>
        </p:nvCxnSpPr>
        <p:spPr>
          <a:xfrm flipV="1">
            <a:off x="5449795" y="5186454"/>
            <a:ext cx="622832" cy="1813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="" xmlns:a16="http://schemas.microsoft.com/office/drawing/2014/main" id="{7EB67CE7-B088-E4F6-AA1F-F847D9AC044F}"/>
              </a:ext>
            </a:extLst>
          </p:cNvPr>
          <p:cNvCxnSpPr>
            <a:cxnSpLocks/>
          </p:cNvCxnSpPr>
          <p:nvPr/>
        </p:nvCxnSpPr>
        <p:spPr>
          <a:xfrm>
            <a:off x="5547519" y="6517927"/>
            <a:ext cx="6148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DFEA25CD-2BB1-D953-8E3C-09BBCBCC3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0051" y="49162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B8619018-0FF0-C974-C585-B3906CF6D81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60702" y="49304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C378C800-50E2-1D2B-A4D0-D56D6022F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4319" y="43828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E712A1C3-A5CD-521B-9D56-A9BEF925A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6590" y="7202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FC67A56F-8E45-3FA0-484A-5EA50ADF79C2}"/>
              </a:ext>
            </a:extLst>
          </p:cNvPr>
          <p:cNvGrpSpPr/>
          <p:nvPr/>
        </p:nvGrpSpPr>
        <p:grpSpPr>
          <a:xfrm>
            <a:off x="9357519" y="3810000"/>
            <a:ext cx="2433939" cy="1234440"/>
            <a:chOff x="1108991" y="1709434"/>
            <a:chExt cx="2433939" cy="1234440"/>
          </a:xfrm>
        </p:grpSpPr>
        <p:grpSp>
          <p:nvGrpSpPr>
            <p:cNvPr id="54" name="Group 32">
              <a:extLst>
                <a:ext uri="{FF2B5EF4-FFF2-40B4-BE49-F238E27FC236}">
                  <a16:creationId xmlns="" xmlns:a16="http://schemas.microsoft.com/office/drawing/2014/main" id="{6A0003D6-768F-631A-EE0B-4D88AC4CA9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8991" y="1709434"/>
              <a:ext cx="2433939" cy="665285"/>
              <a:chOff x="171460" y="2792130"/>
              <a:chExt cx="1704423" cy="665285"/>
            </a:xfrm>
          </p:grpSpPr>
          <p:sp>
            <p:nvSpPr>
              <p:cNvPr id="58" name="TextBox 43">
                <a:extLst>
                  <a:ext uri="{FF2B5EF4-FFF2-40B4-BE49-F238E27FC236}">
                    <a16:creationId xmlns="" xmlns:a16="http://schemas.microsoft.com/office/drawing/2014/main" id="{0FD1B810-7B2E-9228-AC9C-9A7A336858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59" name="TextBox 49">
                <a:extLst>
                  <a:ext uri="{FF2B5EF4-FFF2-40B4-BE49-F238E27FC236}">
                    <a16:creationId xmlns="" xmlns:a16="http://schemas.microsoft.com/office/drawing/2014/main" id="{1274E3D8-8AF2-F7FB-50C7-4138960E38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1460" y="2811084"/>
                <a:ext cx="91075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939</a:t>
                </a:r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="" xmlns:a16="http://schemas.microsoft.com/office/drawing/2014/main" id="{10FD461F-CE1E-E001-D833-3FA481AB9C8F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>
              <a:extLst>
                <a:ext uri="{FF2B5EF4-FFF2-40B4-BE49-F238E27FC236}">
                  <a16:creationId xmlns="" xmlns:a16="http://schemas.microsoft.com/office/drawing/2014/main" id="{7FE3BB78-ABF5-4A3B-ED10-335BA5A30627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="" xmlns:a16="http://schemas.microsoft.com/office/drawing/2014/main" id="{D6CDF6A0-1FA0-3907-4A23-3B25341A64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="" xmlns:a16="http://schemas.microsoft.com/office/drawing/2014/main" id="{FA746AC4-553B-BB40-63A7-76CA44DE30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CF43EA5B-5C10-A4B5-A488-F707A1434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3919" y="43828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991B2A4F-3063-C34D-1723-36EDCFBF8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3319" y="6041291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DB3FAA0A-D74D-F75F-3DF9-BE9B535D6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4253" y="44160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73BFDBDD-C077-BFDE-11FF-262B4B444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3633" y="661416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575A90A8-F499-AFAF-B83F-999417335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4054" y="5522362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="" xmlns:a16="http://schemas.microsoft.com/office/drawing/2014/main" id="{DD3AA558-CAF3-4EF9-5C09-B8518AA3557A}"/>
              </a:ext>
            </a:extLst>
          </p:cNvPr>
          <p:cNvCxnSpPr>
            <a:cxnSpLocks/>
          </p:cNvCxnSpPr>
          <p:nvPr/>
        </p:nvCxnSpPr>
        <p:spPr>
          <a:xfrm>
            <a:off x="9416242" y="49897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="" xmlns:a16="http://schemas.microsoft.com/office/drawing/2014/main" id="{95BA358D-0F01-E192-E72C-87228ED91E0C}"/>
              </a:ext>
            </a:extLst>
          </p:cNvPr>
          <p:cNvCxnSpPr>
            <a:cxnSpLocks/>
          </p:cNvCxnSpPr>
          <p:nvPr/>
        </p:nvCxnSpPr>
        <p:spPr>
          <a:xfrm>
            <a:off x="9611393" y="72390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BFA57D93-3FEE-ECAA-5504-35F3D4F71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5253" y="60592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427E8A58-5CAB-C4A6-408C-74BAE24DC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83512" y="4992469"/>
            <a:ext cx="537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C623197E-DBD8-D1AB-1AA8-064759DB284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2794163" y="5006623"/>
            <a:ext cx="533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2B3B6B51-D5FC-8EF2-7211-9E840CDE4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7780" y="4459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7DCB1FD9-1013-72BD-C224-833BD1167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0051" y="7278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="" xmlns:a16="http://schemas.microsoft.com/office/drawing/2014/main" id="{64DFBAE5-1589-E607-26EC-453E8E429FFA}"/>
              </a:ext>
            </a:extLst>
          </p:cNvPr>
          <p:cNvGrpSpPr/>
          <p:nvPr/>
        </p:nvGrpSpPr>
        <p:grpSpPr>
          <a:xfrm>
            <a:off x="12794163" y="3886200"/>
            <a:ext cx="2430756" cy="1234440"/>
            <a:chOff x="1112174" y="1709434"/>
            <a:chExt cx="2430756" cy="1234440"/>
          </a:xfrm>
        </p:grpSpPr>
        <p:grpSp>
          <p:nvGrpSpPr>
            <p:cNvPr id="74" name="Group 32">
              <a:extLst>
                <a:ext uri="{FF2B5EF4-FFF2-40B4-BE49-F238E27FC236}">
                  <a16:creationId xmlns="" xmlns:a16="http://schemas.microsoft.com/office/drawing/2014/main" id="{CF91795D-6253-E7C7-7BA7-322D86E11F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2174" y="1709434"/>
              <a:ext cx="2430756" cy="665285"/>
              <a:chOff x="173689" y="2792130"/>
              <a:chExt cx="1702194" cy="665285"/>
            </a:xfrm>
          </p:grpSpPr>
          <p:sp>
            <p:nvSpPr>
              <p:cNvPr id="78" name="TextBox 43">
                <a:extLst>
                  <a:ext uri="{FF2B5EF4-FFF2-40B4-BE49-F238E27FC236}">
                    <a16:creationId xmlns="" xmlns:a16="http://schemas.microsoft.com/office/drawing/2014/main" id="{4F2F9875-9451-4199-4D96-CE1751E34F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287" y="2792130"/>
                <a:ext cx="38100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79" name="TextBox 49">
                <a:extLst>
                  <a:ext uri="{FF2B5EF4-FFF2-40B4-BE49-F238E27FC236}">
                    <a16:creationId xmlns="" xmlns:a16="http://schemas.microsoft.com/office/drawing/2014/main" id="{B570E177-43B8-D97E-C993-B7192D1DA8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689" y="2811084"/>
                <a:ext cx="96368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3600" b="1" dirty="0">
                    <a:solidFill>
                      <a:srgbClr val="0000FF"/>
                    </a:solidFill>
                    <a:latin typeface="Arial" panose="020B0604020202020204" pitchFamily="34" charset="0"/>
                  </a:rPr>
                  <a:t>668</a:t>
                </a: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="" xmlns:a16="http://schemas.microsoft.com/office/drawing/2014/main" id="{F7DF20DA-0D0C-753A-54AC-FF04C2A674A5}"/>
                  </a:ext>
                </a:extLst>
              </p:cNvPr>
              <p:cNvCxnSpPr/>
              <p:nvPr/>
            </p:nvCxnSpPr>
            <p:spPr>
              <a:xfrm>
                <a:off x="1190083" y="3420035"/>
                <a:ext cx="6858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74">
              <a:extLst>
                <a:ext uri="{FF2B5EF4-FFF2-40B4-BE49-F238E27FC236}">
                  <a16:creationId xmlns="" xmlns:a16="http://schemas.microsoft.com/office/drawing/2014/main" id="{07AAFE18-0DD3-BEF7-2D60-6496C5B3749B}"/>
                </a:ext>
              </a:extLst>
            </p:cNvPr>
            <p:cNvGrpSpPr/>
            <p:nvPr/>
          </p:nvGrpSpPr>
          <p:grpSpPr>
            <a:xfrm>
              <a:off x="2235262" y="1728388"/>
              <a:ext cx="914400" cy="1215486"/>
              <a:chOff x="2235262" y="1728388"/>
              <a:chExt cx="914400" cy="1215486"/>
            </a:xfrm>
          </p:grpSpPr>
          <p:cxnSp>
            <p:nvCxnSpPr>
              <p:cNvPr id="76" name="Straight Connector 75">
                <a:extLst>
                  <a:ext uri="{FF2B5EF4-FFF2-40B4-BE49-F238E27FC236}">
                    <a16:creationId xmlns="" xmlns:a16="http://schemas.microsoft.com/office/drawing/2014/main" id="{31027002-14B5-58E0-C453-E8741C4F9D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5262" y="1728388"/>
                <a:ext cx="0" cy="1215486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="" xmlns:a16="http://schemas.microsoft.com/office/drawing/2014/main" id="{D03451A2-A052-4916-CA17-9F9B7DC1F4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0425" y="2252150"/>
                <a:ext cx="909237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80C9AA16-6E07-CEEB-E7DA-301813B1A3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62919" y="4459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8EB43D0F-D698-A50E-94CD-12DB936F1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1756" y="6117491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C0A80E8B-E30C-5969-4ABE-0FCC3337BE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7714" y="4492293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BC9E88CA-63C4-FC89-DCFD-100AF9C45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7094" y="669036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2D946173-08D3-49E7-746C-EF3BF0B20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27515" y="5598562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="" xmlns:a16="http://schemas.microsoft.com/office/drawing/2014/main" id="{2D957F13-E2E1-0805-2DBB-8BD193E7635E}"/>
              </a:ext>
            </a:extLst>
          </p:cNvPr>
          <p:cNvCxnSpPr>
            <a:cxnSpLocks/>
          </p:cNvCxnSpPr>
          <p:nvPr/>
        </p:nvCxnSpPr>
        <p:spPr>
          <a:xfrm>
            <a:off x="12849703" y="5065931"/>
            <a:ext cx="8749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="" xmlns:a16="http://schemas.microsoft.com/office/drawing/2014/main" id="{145D15BA-0607-C6DD-4FDE-BC9F612A4AC9}"/>
              </a:ext>
            </a:extLst>
          </p:cNvPr>
          <p:cNvCxnSpPr>
            <a:cxnSpLocks/>
          </p:cNvCxnSpPr>
          <p:nvPr/>
        </p:nvCxnSpPr>
        <p:spPr>
          <a:xfrm>
            <a:off x="13044854" y="7315200"/>
            <a:ext cx="942041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1AAD0DA5-8D98-A9DE-77F9-86B8C1AAA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1319" y="61354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AFB0B460-4C88-AF02-121F-6420E0A2A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29119" y="43828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1FB2D4CE-EC01-8A65-65B3-09636CD7A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8119" y="4459069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="" xmlns:a16="http://schemas.microsoft.com/office/drawing/2014/main" id="{CE5F1AE2-EE31-371F-77B7-26211CA7AF17}"/>
              </a:ext>
            </a:extLst>
          </p:cNvPr>
          <p:cNvCxnSpPr>
            <a:cxnSpLocks/>
          </p:cNvCxnSpPr>
          <p:nvPr/>
        </p:nvCxnSpPr>
        <p:spPr>
          <a:xfrm>
            <a:off x="13015119" y="61722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="" xmlns:a16="http://schemas.microsoft.com/office/drawing/2014/main" id="{6DFEAEE4-E44F-95D1-142B-500707335205}"/>
              </a:ext>
            </a:extLst>
          </p:cNvPr>
          <p:cNvCxnSpPr>
            <a:cxnSpLocks/>
          </p:cNvCxnSpPr>
          <p:nvPr/>
        </p:nvCxnSpPr>
        <p:spPr>
          <a:xfrm>
            <a:off x="9549366" y="6096000"/>
            <a:ext cx="79875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9" grpId="0"/>
      <p:bldP spid="50" grpId="0"/>
      <p:bldP spid="52" grpId="0"/>
      <p:bldP spid="61" grpId="0"/>
      <p:bldP spid="62" grpId="0"/>
      <p:bldP spid="63" grpId="0"/>
      <p:bldP spid="64" grpId="0"/>
      <p:bldP spid="65" grpId="0"/>
      <p:bldP spid="68" grpId="0"/>
      <p:bldP spid="69" grpId="0"/>
      <p:bldP spid="70" grpId="0"/>
      <p:bldP spid="72" grpId="0"/>
      <p:bldP spid="81" grpId="0"/>
      <p:bldP spid="82" grpId="0"/>
      <p:bldP spid="83" grpId="0"/>
      <p:bldP spid="84" grpId="0"/>
      <p:bldP spid="85" grpId="0"/>
      <p:bldP spid="88" grpId="0"/>
      <p:bldP spid="89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E5B90-E6F3-356E-3F6E-F17B22830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3837"/>
            <a:ext cx="8425281" cy="132227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0C34282C-6794-02B0-CE40-FA4FF9F656FB}"/>
              </a:ext>
            </a:extLst>
          </p:cNvPr>
          <p:cNvGrpSpPr/>
          <p:nvPr/>
        </p:nvGrpSpPr>
        <p:grpSpPr>
          <a:xfrm>
            <a:off x="5007280" y="169992"/>
            <a:ext cx="6527749" cy="992290"/>
            <a:chOff x="4539228" y="172432"/>
            <a:chExt cx="6417606" cy="992290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789099FC-7A4F-A622-AF7B-0BB8E5E48ADF}"/>
                </a:ext>
              </a:extLst>
            </p:cNvPr>
            <p:cNvGrpSpPr/>
            <p:nvPr/>
          </p:nvGrpSpPr>
          <p:grpSpPr>
            <a:xfrm>
              <a:off x="4539228" y="172432"/>
              <a:ext cx="6417606" cy="992290"/>
              <a:chOff x="4539228" y="172432"/>
              <a:chExt cx="6417606" cy="992290"/>
            </a:xfrm>
          </p:grpSpPr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BC9810A7-59CE-9CB2-391F-4C7442DE224D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64176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E4080C85-FC9B-01A6-2388-998E97BC1ED8}"/>
                  </a:ext>
                </a:extLst>
              </p:cNvPr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77E92082-EC9D-A2F0-32F2-662B6A208DEF}"/>
                </a:ext>
              </a:extLst>
            </p:cNvPr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F9CF369F-E1B4-40BB-E9F7-044DFEDB4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19" y="1099919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5A07D51-939A-EDAF-5A0A-22F53F70F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358" t="67595" r="19559"/>
          <a:stretch/>
        </p:blipFill>
        <p:spPr>
          <a:xfrm>
            <a:off x="9977919" y="7117372"/>
            <a:ext cx="1999801" cy="20428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872A672-80E1-BF5A-9863-AD5B08F80F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38" t="31380" r="47644" b="39610"/>
          <a:stretch/>
        </p:blipFill>
        <p:spPr>
          <a:xfrm>
            <a:off x="3924984" y="5048986"/>
            <a:ext cx="3741369" cy="1828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900716A1-4427-669C-3D72-BBA60265A9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087" t="5996" r="3449" b="67411"/>
          <a:stretch/>
        </p:blipFill>
        <p:spPr>
          <a:xfrm>
            <a:off x="10696121" y="2783568"/>
            <a:ext cx="3774119" cy="16764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1544FE10-2898-D555-491C-F23205DFAA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394" t="2369" r="33388" b="68620"/>
          <a:stretch/>
        </p:blipFill>
        <p:spPr>
          <a:xfrm>
            <a:off x="6441840" y="2242571"/>
            <a:ext cx="3741369" cy="1828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8908F37-9801-CE13-4CB2-E489D04145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293" t="7204" r="61489" b="66203"/>
          <a:stretch/>
        </p:blipFill>
        <p:spPr>
          <a:xfrm>
            <a:off x="2413071" y="2699051"/>
            <a:ext cx="3741369" cy="16764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785B5D1E-0733-75E8-0168-7E2FB2C3D9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598" t="35006" r="15517" b="38401"/>
          <a:stretch/>
        </p:blipFill>
        <p:spPr>
          <a:xfrm>
            <a:off x="8976519" y="5392447"/>
            <a:ext cx="3962400" cy="16764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A1A4050C-E5F2-1DAA-A876-304FE06A6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815" t="69960" r="39098" b="-1"/>
          <a:stretch/>
        </p:blipFill>
        <p:spPr>
          <a:xfrm>
            <a:off x="7679151" y="7357108"/>
            <a:ext cx="2132870" cy="18937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040A3BA5-4C77-BF27-822B-DE619E918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993" t="70354" r="56334" b="3626"/>
          <a:stretch/>
        </p:blipFill>
        <p:spPr>
          <a:xfrm>
            <a:off x="5468621" y="7350524"/>
            <a:ext cx="2210530" cy="164030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8C7223B9-FF40-92D9-154B-55F4407479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620" t="66386" r="75880"/>
          <a:stretch/>
        </p:blipFill>
        <p:spPr>
          <a:xfrm>
            <a:off x="3162652" y="7177359"/>
            <a:ext cx="2055040" cy="21190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6911E58C-EBC1-DA10-B913-C29FF65360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14708" y="7200722"/>
            <a:ext cx="1943540" cy="1790103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12DDA07C-2136-94BB-283B-7134E768BBB2}"/>
              </a:ext>
            </a:extLst>
          </p:cNvPr>
          <p:cNvCxnSpPr/>
          <p:nvPr/>
        </p:nvCxnSpPr>
        <p:spPr>
          <a:xfrm>
            <a:off x="6309519" y="6553200"/>
            <a:ext cx="4191000" cy="914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="" xmlns:a16="http://schemas.microsoft.com/office/drawing/2014/main" id="{468BF498-DA42-B6D5-ABE9-63C59ACF270D}"/>
              </a:ext>
            </a:extLst>
          </p:cNvPr>
          <p:cNvCxnSpPr>
            <a:cxnSpLocks/>
            <a:endCxn id="24" idx="0"/>
          </p:cNvCxnSpPr>
          <p:nvPr/>
        </p:nvCxnSpPr>
        <p:spPr>
          <a:xfrm flipH="1">
            <a:off x="6573886" y="3883825"/>
            <a:ext cx="1430653" cy="34666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F32DBB78-A78A-92D6-BB0D-D678C068DCC5}"/>
              </a:ext>
            </a:extLst>
          </p:cNvPr>
          <p:cNvCxnSpPr>
            <a:cxnSpLocks/>
          </p:cNvCxnSpPr>
          <p:nvPr/>
        </p:nvCxnSpPr>
        <p:spPr>
          <a:xfrm flipH="1">
            <a:off x="4184380" y="3883825"/>
            <a:ext cx="627818" cy="36323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="" xmlns:a16="http://schemas.microsoft.com/office/drawing/2014/main" id="{B37359BF-22A0-9A51-5992-0FB0E192E9B6}"/>
              </a:ext>
            </a:extLst>
          </p:cNvPr>
          <p:cNvCxnSpPr>
            <a:cxnSpLocks/>
          </p:cNvCxnSpPr>
          <p:nvPr/>
        </p:nvCxnSpPr>
        <p:spPr>
          <a:xfrm>
            <a:off x="11795919" y="4067799"/>
            <a:ext cx="1228721" cy="33520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="" xmlns:a16="http://schemas.microsoft.com/office/drawing/2014/main" id="{C1286D83-C615-95BF-4571-DA15D03638C1}"/>
              </a:ext>
            </a:extLst>
          </p:cNvPr>
          <p:cNvCxnSpPr>
            <a:cxnSpLocks/>
          </p:cNvCxnSpPr>
          <p:nvPr/>
        </p:nvCxnSpPr>
        <p:spPr>
          <a:xfrm flipH="1">
            <a:off x="8734738" y="6732460"/>
            <a:ext cx="1657139" cy="78366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89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BE636C5-2C61-D1DB-36EB-8BC3E35A1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6" y="1615227"/>
            <a:ext cx="6245465" cy="117421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DC83A0B0-E693-25AB-EF9F-9906517F7C12}"/>
              </a:ext>
            </a:extLst>
          </p:cNvPr>
          <p:cNvGrpSpPr/>
          <p:nvPr/>
        </p:nvGrpSpPr>
        <p:grpSpPr>
          <a:xfrm>
            <a:off x="5007280" y="169992"/>
            <a:ext cx="6527749" cy="992290"/>
            <a:chOff x="4539228" y="172432"/>
            <a:chExt cx="6417606" cy="992290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86A6A341-FAEE-5613-2298-EC84056C3C94}"/>
                </a:ext>
              </a:extLst>
            </p:cNvPr>
            <p:cNvGrpSpPr/>
            <p:nvPr/>
          </p:nvGrpSpPr>
          <p:grpSpPr>
            <a:xfrm>
              <a:off x="4539228" y="172432"/>
              <a:ext cx="6417606" cy="992290"/>
              <a:chOff x="4539228" y="172432"/>
              <a:chExt cx="6417606" cy="992290"/>
            </a:xfrm>
          </p:grpSpPr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D9F29B6E-1231-FCAC-7FB1-119C43EE009F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64176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91F73747-9067-2803-C0D4-D4FB502D7549}"/>
                  </a:ext>
                </a:extLst>
              </p:cNvPr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88037BA4-884A-BD7D-6A41-B575FAEFACD7}"/>
                </a:ext>
              </a:extLst>
            </p:cNvPr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50B8C3D-FC86-EA30-1435-89CB1C540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19" y="1099919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3AB81DD3-E1DC-D0BD-F7DC-6498E803B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319" y="2789442"/>
            <a:ext cx="13335000" cy="559255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D2D5B44-DC64-D68D-5F61-746CDA7D6850}"/>
              </a:ext>
            </a:extLst>
          </p:cNvPr>
          <p:cNvSpPr txBox="1"/>
          <p:nvPr/>
        </p:nvSpPr>
        <p:spPr>
          <a:xfrm>
            <a:off x="8048375" y="2631372"/>
            <a:ext cx="914400" cy="64633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</p:spTree>
    <p:extLst>
      <p:ext uri="{BB962C8B-B14F-4D97-AF65-F5344CB8AC3E}">
        <p14:creationId xmlns:p14="http://schemas.microsoft.com/office/powerpoint/2010/main" val="21945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585A2317-9561-17EE-2EEA-14C87FC7F54C}"/>
              </a:ext>
            </a:extLst>
          </p:cNvPr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E3706A85-54F7-27A3-DA6D-308A1C5C2AD1}"/>
                </a:ext>
              </a:extLst>
            </p:cNvPr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8BEF76CF-1A01-CF69-8225-98AB6E5B3BE3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40F6C26F-2342-3E0E-ABC8-03748A7C3763}"/>
                  </a:ext>
                </a:extLst>
              </p:cNvPr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9ACE63CC-9B7C-71F7-53BD-7932BA2BC226}"/>
                </a:ext>
              </a:extLst>
            </p:cNvPr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97D5E8A8-7F18-9F1E-A44D-CB97A80A2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19" y="1176622"/>
            <a:ext cx="8557581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38: LUYỆN TẬP CHUNG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F20CC74-1E45-DC5C-9A92-6382C291EE13}"/>
              </a:ext>
            </a:extLst>
          </p:cNvPr>
          <p:cNvSpPr txBox="1"/>
          <p:nvPr/>
        </p:nvSpPr>
        <p:spPr>
          <a:xfrm>
            <a:off x="6885305" y="4953001"/>
            <a:ext cx="88665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gam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cơm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800 : 2 = 400 (g)</a:t>
            </a:r>
          </a:p>
          <a:p>
            <a:pPr algn="r"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Đáp số: </a:t>
            </a:r>
            <a:r>
              <a:rPr lang="vi-V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sz="3600" smtClean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gam</a:t>
            </a:r>
            <a:endParaRPr lang="vi-VN" sz="44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05784B00-0C0D-6E87-8DF1-366D40B19A46}"/>
              </a:ext>
            </a:extLst>
          </p:cNvPr>
          <p:cNvCxnSpPr/>
          <p:nvPr/>
        </p:nvCxnSpPr>
        <p:spPr>
          <a:xfrm>
            <a:off x="6690519" y="3962400"/>
            <a:ext cx="0" cy="396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298FAFE-CB61-F973-F314-3849302A639B}"/>
              </a:ext>
            </a:extLst>
          </p:cNvPr>
          <p:cNvSpPr txBox="1"/>
          <p:nvPr/>
        </p:nvSpPr>
        <p:spPr>
          <a:xfrm>
            <a:off x="2500486" y="4038603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>
                <a:latin typeface="Arial" panose="020B0604020202020204" pitchFamily="34" charset="0"/>
                <a:cs typeface="Arial" pitchFamily="34" charset="0"/>
              </a:rPr>
              <a:t>Tóm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tắt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4C3319A-03B1-DC8A-ADFC-28DC1F42213B}"/>
              </a:ext>
            </a:extLst>
          </p:cNvPr>
          <p:cNvSpPr txBox="1"/>
          <p:nvPr/>
        </p:nvSpPr>
        <p:spPr>
          <a:xfrm>
            <a:off x="475935" y="4953001"/>
            <a:ext cx="601979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anose="020B0604020202020204" pitchFamily="34" charset="0"/>
                <a:cs typeface="Arial" pitchFamily="34" charset="0"/>
              </a:rPr>
              <a:t>- 800 g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cá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cơm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2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bằng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nhau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Mỗi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: ? gam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cá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cơm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8D30B08-B96B-4BD1-198C-080FE6B0FBFC}"/>
              </a:ext>
            </a:extLst>
          </p:cNvPr>
          <p:cNvSpPr txBox="1"/>
          <p:nvPr/>
        </p:nvSpPr>
        <p:spPr>
          <a:xfrm>
            <a:off x="10315318" y="4135671"/>
            <a:ext cx="169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giải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3ACCADE-D7B3-C37B-CC59-CC365F48C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19" y="1796773"/>
            <a:ext cx="15542256" cy="18897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B35F9A7A-2E0A-1284-1CA4-0CBFEECA0723}"/>
              </a:ext>
            </a:extLst>
          </p:cNvPr>
          <p:cNvCxnSpPr/>
          <p:nvPr/>
        </p:nvCxnSpPr>
        <p:spPr>
          <a:xfrm>
            <a:off x="5007280" y="2743200"/>
            <a:ext cx="168323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02537819-9085-87FF-D309-128C5BB8EEAF}"/>
              </a:ext>
            </a:extLst>
          </p:cNvPr>
          <p:cNvCxnSpPr>
            <a:cxnSpLocks/>
          </p:cNvCxnSpPr>
          <p:nvPr/>
        </p:nvCxnSpPr>
        <p:spPr>
          <a:xfrm>
            <a:off x="9017048" y="2819400"/>
            <a:ext cx="33481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DBB1FFFC-BCC5-8D93-FA4F-396E25A3BB14}"/>
              </a:ext>
            </a:extLst>
          </p:cNvPr>
          <p:cNvCxnSpPr>
            <a:cxnSpLocks/>
          </p:cNvCxnSpPr>
          <p:nvPr/>
        </p:nvCxnSpPr>
        <p:spPr>
          <a:xfrm>
            <a:off x="2133543" y="3429000"/>
            <a:ext cx="436219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65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3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18988"/>
            <a:ext cx="14417345" cy="845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866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</TotalTime>
  <Words>234</Words>
  <Application>Microsoft Office PowerPoint</Application>
  <PresentationFormat>Custom</PresentationFormat>
  <Paragraphs>116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MS PGothic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161</cp:revision>
  <dcterms:created xsi:type="dcterms:W3CDTF">2022-07-10T01:37:20Z</dcterms:created>
  <dcterms:modified xsi:type="dcterms:W3CDTF">2024-11-26T02:57:15Z</dcterms:modified>
</cp:coreProperties>
</file>