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70" r:id="rId5"/>
    <p:sldId id="271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68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18/05/2025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26386" y="1815814"/>
            <a:ext cx="1170688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30: EM VUI HỌC TOÁN 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888" t="28125" r="22474" b="62500"/>
          <a:stretch/>
        </p:blipFill>
        <p:spPr>
          <a:xfrm>
            <a:off x="1737519" y="2063748"/>
            <a:ext cx="14173200" cy="1060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243" t="37500" r="22474" b="19792"/>
          <a:stretch/>
        </p:blipFill>
        <p:spPr>
          <a:xfrm>
            <a:off x="2804319" y="3352800"/>
            <a:ext cx="11963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46" t="80208" r="21303" b="8334"/>
          <a:stretch/>
        </p:blipFill>
        <p:spPr>
          <a:xfrm>
            <a:off x="1966119" y="2362200"/>
            <a:ext cx="12649200" cy="2133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37591" y="4363459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chia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6119" y="6364718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789" t="26042" r="20132" b="10416"/>
          <a:stretch/>
        </p:blipFill>
        <p:spPr>
          <a:xfrm>
            <a:off x="1966119" y="1962530"/>
            <a:ext cx="12496800" cy="61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81</Words>
  <Application>Microsoft Office PowerPoint</Application>
  <PresentationFormat>Custom</PresentationFormat>
  <Paragraphs>11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173</cp:revision>
  <dcterms:created xsi:type="dcterms:W3CDTF">2022-07-10T01:37:20Z</dcterms:created>
  <dcterms:modified xsi:type="dcterms:W3CDTF">2025-05-18T03:40:34Z</dcterms:modified>
</cp:coreProperties>
</file>